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2"/>
  </p:notesMasterIdLst>
  <p:sldIdLst>
    <p:sldId id="325" r:id="rId2"/>
    <p:sldId id="757" r:id="rId3"/>
    <p:sldId id="700" r:id="rId4"/>
    <p:sldId id="781" r:id="rId5"/>
    <p:sldId id="789" r:id="rId6"/>
    <p:sldId id="792" r:id="rId7"/>
    <p:sldId id="793" r:id="rId8"/>
    <p:sldId id="795" r:id="rId9"/>
    <p:sldId id="790" r:id="rId10"/>
    <p:sldId id="791" r:id="rId11"/>
    <p:sldId id="502" r:id="rId12"/>
    <p:sldId id="801" r:id="rId13"/>
    <p:sldId id="787" r:id="rId14"/>
    <p:sldId id="802" r:id="rId15"/>
    <p:sldId id="760" r:id="rId16"/>
    <p:sldId id="803" r:id="rId17"/>
    <p:sldId id="471" r:id="rId18"/>
    <p:sldId id="804" r:id="rId19"/>
    <p:sldId id="761" r:id="rId20"/>
    <p:sldId id="805" r:id="rId21"/>
    <p:sldId id="651" r:id="rId22"/>
    <p:sldId id="806" r:id="rId23"/>
    <p:sldId id="798" r:id="rId24"/>
    <p:sldId id="501" r:id="rId25"/>
    <p:sldId id="796" r:id="rId26"/>
    <p:sldId id="504" r:id="rId27"/>
    <p:sldId id="797" r:id="rId28"/>
    <p:sldId id="799" r:id="rId29"/>
    <p:sldId id="800" r:id="rId30"/>
    <p:sldId id="468" r:id="rId31"/>
  </p:sldIdLst>
  <p:sldSz cx="12192000" cy="6858000"/>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626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4650"/>
    <p:restoredTop sz="96271"/>
  </p:normalViewPr>
  <p:slideViewPr>
    <p:cSldViewPr snapToGrid="0" snapToObjects="1">
      <p:cViewPr varScale="1">
        <p:scale>
          <a:sx n="132" d="100"/>
          <a:sy n="132" d="100"/>
        </p:scale>
        <p:origin x="2144" y="464"/>
      </p:cViewPr>
      <p:guideLst/>
    </p:cSldViewPr>
  </p:slideViewPr>
  <p:notesTextViewPr>
    <p:cViewPr>
      <p:scale>
        <a:sx n="1" d="1"/>
        <a:sy n="1" d="1"/>
      </p:scale>
      <p:origin x="0" y="0"/>
    </p:cViewPr>
  </p:notesTextViewPr>
  <p:sorterViewPr>
    <p:cViewPr>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im Fleming" userId="161791bae1afb603" providerId="LiveId" clId="{67EEA737-B709-F941-8CFC-DA7BC650A0B7}"/>
    <pc:docChg chg="modSld">
      <pc:chgData name="Jim Fleming" userId="161791bae1afb603" providerId="LiveId" clId="{67EEA737-B709-F941-8CFC-DA7BC650A0B7}" dt="2024-07-07T21:33:30.787" v="0" actId="6549"/>
      <pc:docMkLst>
        <pc:docMk/>
      </pc:docMkLst>
      <pc:sldChg chg="modSp mod">
        <pc:chgData name="Jim Fleming" userId="161791bae1afb603" providerId="LiveId" clId="{67EEA737-B709-F941-8CFC-DA7BC650A0B7}" dt="2024-07-07T21:33:30.787" v="0" actId="6549"/>
        <pc:sldMkLst>
          <pc:docMk/>
          <pc:sldMk cId="4214508397" sldId="685"/>
        </pc:sldMkLst>
      </pc:sldChg>
    </pc:docChg>
  </pc:docChgLst>
  <pc:docChgLst>
    <pc:chgData name="Jim Fleming" userId="161791bae1afb603" providerId="LiveId" clId="{BFB23E44-EE21-864F-98E4-A791BFAF5068}"/>
    <pc:docChg chg="undo custSel addSld delSld modSld sldOrd">
      <pc:chgData name="Jim Fleming" userId="161791bae1afb603" providerId="LiveId" clId="{BFB23E44-EE21-864F-98E4-A791BFAF5068}" dt="2024-03-23T23:13:39.067" v="245" actId="179"/>
      <pc:docMkLst>
        <pc:docMk/>
      </pc:docMkLst>
      <pc:sldChg chg="modSp mod">
        <pc:chgData name="Jim Fleming" userId="161791bae1afb603" providerId="LiveId" clId="{BFB23E44-EE21-864F-98E4-A791BFAF5068}" dt="2024-03-23T21:26:06.945" v="33"/>
        <pc:sldMkLst>
          <pc:docMk/>
          <pc:sldMk cId="1520490589" sldId="468"/>
        </pc:sldMkLst>
      </pc:sldChg>
      <pc:sldChg chg="modSp del mod ord">
        <pc:chgData name="Jim Fleming" userId="161791bae1afb603" providerId="LiveId" clId="{BFB23E44-EE21-864F-98E4-A791BFAF5068}" dt="2024-03-23T23:13:34.451" v="244" actId="2696"/>
        <pc:sldMkLst>
          <pc:docMk/>
          <pc:sldMk cId="111229696" sldId="648"/>
        </pc:sldMkLst>
      </pc:sldChg>
      <pc:sldChg chg="del">
        <pc:chgData name="Jim Fleming" userId="161791bae1afb603" providerId="LiveId" clId="{BFB23E44-EE21-864F-98E4-A791BFAF5068}" dt="2024-03-23T21:25:49.215" v="27" actId="2696"/>
        <pc:sldMkLst>
          <pc:docMk/>
          <pc:sldMk cId="1704666994" sldId="649"/>
        </pc:sldMkLst>
      </pc:sldChg>
      <pc:sldChg chg="add del ord">
        <pc:chgData name="Jim Fleming" userId="161791bae1afb603" providerId="LiveId" clId="{BFB23E44-EE21-864F-98E4-A791BFAF5068}" dt="2024-03-23T21:26:47.535" v="38" actId="2696"/>
        <pc:sldMkLst>
          <pc:docMk/>
          <pc:sldMk cId="3690098682" sldId="649"/>
        </pc:sldMkLst>
      </pc:sldChg>
      <pc:sldChg chg="modSp add mod ord modShow">
        <pc:chgData name="Jim Fleming" userId="161791bae1afb603" providerId="LiveId" clId="{BFB23E44-EE21-864F-98E4-A791BFAF5068}" dt="2024-03-23T21:27:05.783" v="42" actId="20577"/>
        <pc:sldMkLst>
          <pc:docMk/>
          <pc:sldMk cId="887492974" sldId="650"/>
        </pc:sldMkLst>
      </pc:sldChg>
      <pc:sldChg chg="del">
        <pc:chgData name="Jim Fleming" userId="161791bae1afb603" providerId="LiveId" clId="{BFB23E44-EE21-864F-98E4-A791BFAF5068}" dt="2024-03-23T21:25:49.899" v="28" actId="2696"/>
        <pc:sldMkLst>
          <pc:docMk/>
          <pc:sldMk cId="1046897879" sldId="651"/>
        </pc:sldMkLst>
      </pc:sldChg>
      <pc:sldChg chg="addSp delSp modSp add mod">
        <pc:chgData name="Jim Fleming" userId="161791bae1afb603" providerId="LiveId" clId="{BFB23E44-EE21-864F-98E4-A791BFAF5068}" dt="2024-03-23T21:30:53.671" v="107"/>
        <pc:sldMkLst>
          <pc:docMk/>
          <pc:sldMk cId="1893060685" sldId="651"/>
        </pc:sldMkLst>
      </pc:sldChg>
      <pc:sldChg chg="modSp add mod ord modShow">
        <pc:chgData name="Jim Fleming" userId="161791bae1afb603" providerId="LiveId" clId="{BFB23E44-EE21-864F-98E4-A791BFAF5068}" dt="2024-03-23T23:12:32.145" v="213" actId="20577"/>
        <pc:sldMkLst>
          <pc:docMk/>
          <pc:sldMk cId="1319887713" sldId="652"/>
        </pc:sldMkLst>
      </pc:sldChg>
      <pc:sldChg chg="del">
        <pc:chgData name="Jim Fleming" userId="161791bae1afb603" providerId="LiveId" clId="{BFB23E44-EE21-864F-98E4-A791BFAF5068}" dt="2024-03-23T21:25:50.339" v="29" actId="2696"/>
        <pc:sldMkLst>
          <pc:docMk/>
          <pc:sldMk cId="2692242383" sldId="652"/>
        </pc:sldMkLst>
      </pc:sldChg>
      <pc:sldChg chg="modSp add mod">
        <pc:chgData name="Jim Fleming" userId="161791bae1afb603" providerId="LiveId" clId="{BFB23E44-EE21-864F-98E4-A791BFAF5068}" dt="2024-03-23T21:37:13.974" v="169" actId="14100"/>
        <pc:sldMkLst>
          <pc:docMk/>
          <pc:sldMk cId="2019081038" sldId="653"/>
        </pc:sldMkLst>
      </pc:sldChg>
      <pc:sldChg chg="del">
        <pc:chgData name="Jim Fleming" userId="161791bae1afb603" providerId="LiveId" clId="{BFB23E44-EE21-864F-98E4-A791BFAF5068}" dt="2024-03-23T21:25:50.754" v="30" actId="2696"/>
        <pc:sldMkLst>
          <pc:docMk/>
          <pc:sldMk cId="3922066305" sldId="653"/>
        </pc:sldMkLst>
      </pc:sldChg>
      <pc:sldChg chg="modSp add mod ord">
        <pc:chgData name="Jim Fleming" userId="161791bae1afb603" providerId="LiveId" clId="{BFB23E44-EE21-864F-98E4-A791BFAF5068}" dt="2024-03-23T21:36:15.923" v="135" actId="20578"/>
        <pc:sldMkLst>
          <pc:docMk/>
          <pc:sldMk cId="2010290823" sldId="654"/>
        </pc:sldMkLst>
      </pc:sldChg>
      <pc:sldChg chg="del">
        <pc:chgData name="Jim Fleming" userId="161791bae1afb603" providerId="LiveId" clId="{BFB23E44-EE21-864F-98E4-A791BFAF5068}" dt="2024-03-23T21:25:51.875" v="31" actId="2696"/>
        <pc:sldMkLst>
          <pc:docMk/>
          <pc:sldMk cId="3865378955" sldId="654"/>
        </pc:sldMkLst>
      </pc:sldChg>
      <pc:sldChg chg="add ord">
        <pc:chgData name="Jim Fleming" userId="161791bae1afb603" providerId="LiveId" clId="{BFB23E44-EE21-864F-98E4-A791BFAF5068}" dt="2024-03-23T21:36:21.881" v="137" actId="20578"/>
        <pc:sldMkLst>
          <pc:docMk/>
          <pc:sldMk cId="3046280562" sldId="655"/>
        </pc:sldMkLst>
      </pc:sldChg>
      <pc:sldChg chg="modSp add del mod ord">
        <pc:chgData name="Jim Fleming" userId="161791bae1afb603" providerId="LiveId" clId="{BFB23E44-EE21-864F-98E4-A791BFAF5068}" dt="2024-03-23T23:13:31.955" v="243" actId="2696"/>
        <pc:sldMkLst>
          <pc:docMk/>
          <pc:sldMk cId="1845522781" sldId="656"/>
        </pc:sldMkLst>
      </pc:sldChg>
      <pc:sldChg chg="modSp add mod">
        <pc:chgData name="Jim Fleming" userId="161791bae1afb603" providerId="LiveId" clId="{BFB23E44-EE21-864F-98E4-A791BFAF5068}" dt="2024-03-23T21:39:22.599" v="181" actId="20577"/>
        <pc:sldMkLst>
          <pc:docMk/>
          <pc:sldMk cId="256004381" sldId="657"/>
        </pc:sldMkLst>
      </pc:sldChg>
      <pc:sldChg chg="modSp add mod">
        <pc:chgData name="Jim Fleming" userId="161791bae1afb603" providerId="LiveId" clId="{BFB23E44-EE21-864F-98E4-A791BFAF5068}" dt="2024-03-23T21:39:26.007" v="182" actId="20577"/>
        <pc:sldMkLst>
          <pc:docMk/>
          <pc:sldMk cId="3818423525" sldId="658"/>
        </pc:sldMkLst>
      </pc:sldChg>
      <pc:sldChg chg="add ord">
        <pc:chgData name="Jim Fleming" userId="161791bae1afb603" providerId="LiveId" clId="{BFB23E44-EE21-864F-98E4-A791BFAF5068}" dt="2024-03-23T21:39:18.519" v="179" actId="20578"/>
        <pc:sldMkLst>
          <pc:docMk/>
          <pc:sldMk cId="2473011032" sldId="659"/>
        </pc:sldMkLst>
      </pc:sldChg>
      <pc:sldChg chg="add del ord">
        <pc:chgData name="Jim Fleming" userId="161791bae1afb603" providerId="LiveId" clId="{BFB23E44-EE21-864F-98E4-A791BFAF5068}" dt="2024-03-23T21:50:10.245" v="187" actId="2696"/>
        <pc:sldMkLst>
          <pc:docMk/>
          <pc:sldMk cId="1405799771" sldId="660"/>
        </pc:sldMkLst>
      </pc:sldChg>
      <pc:sldChg chg="add ord">
        <pc:chgData name="Jim Fleming" userId="161791bae1afb603" providerId="LiveId" clId="{BFB23E44-EE21-864F-98E4-A791BFAF5068}" dt="2024-03-23T21:50:08.100" v="186" actId="20578"/>
        <pc:sldMkLst>
          <pc:docMk/>
          <pc:sldMk cId="884655386" sldId="661"/>
        </pc:sldMkLst>
      </pc:sldChg>
      <pc:sldChg chg="modSp add del mod ord modShow">
        <pc:chgData name="Jim Fleming" userId="161791bae1afb603" providerId="LiveId" clId="{BFB23E44-EE21-864F-98E4-A791BFAF5068}" dt="2024-03-23T21:53:45.094" v="206" actId="20577"/>
        <pc:sldMkLst>
          <pc:docMk/>
          <pc:sldMk cId="249418309" sldId="662"/>
        </pc:sldMkLst>
      </pc:sldChg>
      <pc:sldChg chg="modSp add del mod">
        <pc:chgData name="Jim Fleming" userId="161791bae1afb603" providerId="LiveId" clId="{BFB23E44-EE21-864F-98E4-A791BFAF5068}" dt="2024-03-23T21:53:17.796" v="201" actId="20577"/>
        <pc:sldMkLst>
          <pc:docMk/>
          <pc:sldMk cId="3866069180" sldId="663"/>
        </pc:sldMkLst>
      </pc:sldChg>
      <pc:sldChg chg="modSp add mod">
        <pc:chgData name="Jim Fleming" userId="161791bae1afb603" providerId="LiveId" clId="{BFB23E44-EE21-864F-98E4-A791BFAF5068}" dt="2024-03-23T21:53:48.607" v="207" actId="20577"/>
        <pc:sldMkLst>
          <pc:docMk/>
          <pc:sldMk cId="2791199589" sldId="664"/>
        </pc:sldMkLst>
      </pc:sldChg>
      <pc:sldChg chg="modSp add mod replId">
        <pc:chgData name="Jim Fleming" userId="161791bae1afb603" providerId="LiveId" clId="{BFB23E44-EE21-864F-98E4-A791BFAF5068}" dt="2024-03-23T21:53:53.514" v="211" actId="20577"/>
        <pc:sldMkLst>
          <pc:docMk/>
          <pc:sldMk cId="3496782901" sldId="665"/>
        </pc:sldMkLst>
      </pc:sldChg>
    </pc:docChg>
  </pc:docChgLst>
  <pc:docChgLst>
    <pc:chgData name="Jim Fleming" userId="161791bae1afb603" providerId="LiveId" clId="{669D8C98-A868-7A44-A6FE-16C6332098DB}"/>
    <pc:docChg chg="custSel addSld modSld">
      <pc:chgData name="Jim Fleming" userId="161791bae1afb603" providerId="LiveId" clId="{669D8C98-A868-7A44-A6FE-16C6332098DB}" dt="2024-10-06T01:50:44.021" v="26"/>
      <pc:docMkLst>
        <pc:docMk/>
      </pc:docMkLst>
      <pc:sldChg chg="add">
        <pc:chgData name="Jim Fleming" userId="161791bae1afb603" providerId="LiveId" clId="{669D8C98-A868-7A44-A6FE-16C6332098DB}" dt="2024-10-06T01:48:55.641" v="0" actId="2890"/>
        <pc:sldMkLst>
          <pc:docMk/>
          <pc:sldMk cId="682372280" sldId="751"/>
        </pc:sldMkLst>
      </pc:sldChg>
      <pc:sldChg chg="addSp delSp modSp add mod modAnim">
        <pc:chgData name="Jim Fleming" userId="161791bae1afb603" providerId="LiveId" clId="{669D8C98-A868-7A44-A6FE-16C6332098DB}" dt="2024-10-06T01:50:44.021" v="26"/>
        <pc:sldMkLst>
          <pc:docMk/>
          <pc:sldMk cId="1229500725" sldId="752"/>
        </pc:sldMkLst>
      </pc:sldChg>
      <pc:sldChg chg="addSp modSp add mod">
        <pc:chgData name="Jim Fleming" userId="161791bae1afb603" providerId="LiveId" clId="{669D8C98-A868-7A44-A6FE-16C6332098DB}" dt="2024-10-06T01:50:13.057" v="20" actId="1076"/>
        <pc:sldMkLst>
          <pc:docMk/>
          <pc:sldMk cId="1207326321" sldId="753"/>
        </pc:sldMkLst>
      </pc:sldChg>
    </pc:docChg>
  </pc:docChgLst>
  <pc:docChgLst>
    <pc:chgData name="Jim Fleming" userId="161791bae1afb603" providerId="LiveId" clId="{4A9BC1A3-C3E9-7B4F-BDBD-6FF3635BBE5D}"/>
    <pc:docChg chg="undo custSel addSld delSld modSld sldOrd">
      <pc:chgData name="Jim Fleming" userId="161791bae1afb603" providerId="LiveId" clId="{4A9BC1A3-C3E9-7B4F-BDBD-6FF3635BBE5D}" dt="2024-10-18T15:34:40.802" v="729" actId="207"/>
      <pc:docMkLst>
        <pc:docMk/>
      </pc:docMkLst>
      <pc:sldChg chg="modSp mod">
        <pc:chgData name="Jim Fleming" userId="161791bae1afb603" providerId="LiveId" clId="{4A9BC1A3-C3E9-7B4F-BDBD-6FF3635BBE5D}" dt="2024-10-18T15:00:26.244" v="70" actId="207"/>
        <pc:sldMkLst>
          <pc:docMk/>
          <pc:sldMk cId="2681928121" sldId="431"/>
        </pc:sldMkLst>
      </pc:sldChg>
      <pc:sldChg chg="modSp add mod ord">
        <pc:chgData name="Jim Fleming" userId="161791bae1afb603" providerId="LiveId" clId="{4A9BC1A3-C3E9-7B4F-BDBD-6FF3635BBE5D}" dt="2024-10-18T15:15:33.241" v="377" actId="6549"/>
        <pc:sldMkLst>
          <pc:docMk/>
          <pc:sldMk cId="3544828559" sldId="467"/>
        </pc:sldMkLst>
      </pc:sldChg>
      <pc:sldChg chg="addSp delSp modSp add mod ord">
        <pc:chgData name="Jim Fleming" userId="161791bae1afb603" providerId="LiveId" clId="{4A9BC1A3-C3E9-7B4F-BDBD-6FF3635BBE5D}" dt="2024-10-18T15:16:25.505" v="385" actId="20578"/>
        <pc:sldMkLst>
          <pc:docMk/>
          <pc:sldMk cId="4066688916" sldId="469"/>
        </pc:sldMkLst>
      </pc:sldChg>
      <pc:sldChg chg="add">
        <pc:chgData name="Jim Fleming" userId="161791bae1afb603" providerId="LiveId" clId="{4A9BC1A3-C3E9-7B4F-BDBD-6FF3635BBE5D}" dt="2024-10-18T15:03:31.550" v="71"/>
        <pc:sldMkLst>
          <pc:docMk/>
          <pc:sldMk cId="3037771443" sldId="470"/>
        </pc:sldMkLst>
      </pc:sldChg>
      <pc:sldChg chg="add del">
        <pc:chgData name="Jim Fleming" userId="161791bae1afb603" providerId="LiveId" clId="{4A9BC1A3-C3E9-7B4F-BDBD-6FF3635BBE5D}" dt="2024-10-18T15:26:04.374" v="645" actId="2696"/>
        <pc:sldMkLst>
          <pc:docMk/>
          <pc:sldMk cId="2407361361" sldId="471"/>
        </pc:sldMkLst>
      </pc:sldChg>
      <pc:sldChg chg="addSp modSp add mod">
        <pc:chgData name="Jim Fleming" userId="161791bae1afb603" providerId="LiveId" clId="{4A9BC1A3-C3E9-7B4F-BDBD-6FF3635BBE5D}" dt="2024-10-18T15:06:52.474" v="155" actId="1076"/>
        <pc:sldMkLst>
          <pc:docMk/>
          <pc:sldMk cId="3351739050" sldId="472"/>
        </pc:sldMkLst>
      </pc:sldChg>
      <pc:sldChg chg="delSp add mod">
        <pc:chgData name="Jim Fleming" userId="161791bae1afb603" providerId="LiveId" clId="{4A9BC1A3-C3E9-7B4F-BDBD-6FF3635BBE5D}" dt="2024-10-18T15:27:24.390" v="693" actId="478"/>
        <pc:sldMkLst>
          <pc:docMk/>
          <pc:sldMk cId="4112206451" sldId="473"/>
        </pc:sldMkLst>
      </pc:sldChg>
      <pc:sldChg chg="add">
        <pc:chgData name="Jim Fleming" userId="161791bae1afb603" providerId="LiveId" clId="{4A9BC1A3-C3E9-7B4F-BDBD-6FF3635BBE5D}" dt="2024-10-18T15:03:31.550" v="71"/>
        <pc:sldMkLst>
          <pc:docMk/>
          <pc:sldMk cId="1522914671" sldId="474"/>
        </pc:sldMkLst>
      </pc:sldChg>
      <pc:sldChg chg="addSp modSp add">
        <pc:chgData name="Jim Fleming" userId="161791bae1afb603" providerId="LiveId" clId="{4A9BC1A3-C3E9-7B4F-BDBD-6FF3635BBE5D}" dt="2024-10-18T15:07:08.114" v="156"/>
        <pc:sldMkLst>
          <pc:docMk/>
          <pc:sldMk cId="256836955" sldId="475"/>
        </pc:sldMkLst>
      </pc:sldChg>
      <pc:sldChg chg="add">
        <pc:chgData name="Jim Fleming" userId="161791bae1afb603" providerId="LiveId" clId="{4A9BC1A3-C3E9-7B4F-BDBD-6FF3635BBE5D}" dt="2024-10-18T15:03:31.550" v="71"/>
        <pc:sldMkLst>
          <pc:docMk/>
          <pc:sldMk cId="1095635040" sldId="476"/>
        </pc:sldMkLst>
      </pc:sldChg>
      <pc:sldChg chg="addSp modSp add">
        <pc:chgData name="Jim Fleming" userId="161791bae1afb603" providerId="LiveId" clId="{4A9BC1A3-C3E9-7B4F-BDBD-6FF3635BBE5D}" dt="2024-10-18T15:07:11.919" v="157"/>
        <pc:sldMkLst>
          <pc:docMk/>
          <pc:sldMk cId="1626850856" sldId="477"/>
        </pc:sldMkLst>
      </pc:sldChg>
      <pc:sldChg chg="add">
        <pc:chgData name="Jim Fleming" userId="161791bae1afb603" providerId="LiveId" clId="{4A9BC1A3-C3E9-7B4F-BDBD-6FF3635BBE5D}" dt="2024-10-18T15:03:31.550" v="71"/>
        <pc:sldMkLst>
          <pc:docMk/>
          <pc:sldMk cId="4009306785" sldId="478"/>
        </pc:sldMkLst>
      </pc:sldChg>
      <pc:sldChg chg="addSp delSp modSp add mod">
        <pc:chgData name="Jim Fleming" userId="161791bae1afb603" providerId="LiveId" clId="{4A9BC1A3-C3E9-7B4F-BDBD-6FF3635BBE5D}" dt="2024-10-18T15:08:11.823" v="162" actId="478"/>
        <pc:sldMkLst>
          <pc:docMk/>
          <pc:sldMk cId="1008993633" sldId="479"/>
        </pc:sldMkLst>
      </pc:sldChg>
      <pc:sldChg chg="modSp add mod">
        <pc:chgData name="Jim Fleming" userId="161791bae1afb603" providerId="LiveId" clId="{4A9BC1A3-C3E9-7B4F-BDBD-6FF3635BBE5D}" dt="2024-10-18T15:08:24.301" v="169" actId="20577"/>
        <pc:sldMkLst>
          <pc:docMk/>
          <pc:sldMk cId="3467839692" sldId="480"/>
        </pc:sldMkLst>
      </pc:sldChg>
      <pc:sldChg chg="modSp add mod">
        <pc:chgData name="Jim Fleming" userId="161791bae1afb603" providerId="LiveId" clId="{4A9BC1A3-C3E9-7B4F-BDBD-6FF3635BBE5D}" dt="2024-10-18T15:08:45.300" v="180" actId="20577"/>
        <pc:sldMkLst>
          <pc:docMk/>
          <pc:sldMk cId="1693998690" sldId="481"/>
        </pc:sldMkLst>
      </pc:sldChg>
      <pc:sldChg chg="modSp add mod">
        <pc:chgData name="Jim Fleming" userId="161791bae1afb603" providerId="LiveId" clId="{4A9BC1A3-C3E9-7B4F-BDBD-6FF3635BBE5D}" dt="2024-10-18T15:08:49.690" v="181" actId="20577"/>
        <pc:sldMkLst>
          <pc:docMk/>
          <pc:sldMk cId="334323681" sldId="483"/>
        </pc:sldMkLst>
      </pc:sldChg>
      <pc:sldChg chg="add del">
        <pc:chgData name="Jim Fleming" userId="161791bae1afb603" providerId="LiveId" clId="{4A9BC1A3-C3E9-7B4F-BDBD-6FF3635BBE5D}" dt="2024-10-18T15:14:07.316" v="361" actId="2696"/>
        <pc:sldMkLst>
          <pc:docMk/>
          <pc:sldMk cId="2824961793" sldId="485"/>
        </pc:sldMkLst>
      </pc:sldChg>
      <pc:sldChg chg="add del">
        <pc:chgData name="Jim Fleming" userId="161791bae1afb603" providerId="LiveId" clId="{4A9BC1A3-C3E9-7B4F-BDBD-6FF3635BBE5D}" dt="2024-10-18T15:15:02.751" v="371" actId="2696"/>
        <pc:sldMkLst>
          <pc:docMk/>
          <pc:sldMk cId="3709128226" sldId="486"/>
        </pc:sldMkLst>
      </pc:sldChg>
      <pc:sldChg chg="add del">
        <pc:chgData name="Jim Fleming" userId="161791bae1afb603" providerId="LiveId" clId="{4A9BC1A3-C3E9-7B4F-BDBD-6FF3635BBE5D}" dt="2024-10-18T15:17:26.735" v="432" actId="2696"/>
        <pc:sldMkLst>
          <pc:docMk/>
          <pc:sldMk cId="95395388" sldId="487"/>
        </pc:sldMkLst>
      </pc:sldChg>
      <pc:sldChg chg="add del">
        <pc:chgData name="Jim Fleming" userId="161791bae1afb603" providerId="LiveId" clId="{4A9BC1A3-C3E9-7B4F-BDBD-6FF3635BBE5D}" dt="2024-10-18T15:19:55.926" v="469" actId="2696"/>
        <pc:sldMkLst>
          <pc:docMk/>
          <pc:sldMk cId="4236585449" sldId="488"/>
        </pc:sldMkLst>
      </pc:sldChg>
      <pc:sldChg chg="modSp add mod">
        <pc:chgData name="Jim Fleming" userId="161791bae1afb603" providerId="LiveId" clId="{4A9BC1A3-C3E9-7B4F-BDBD-6FF3635BBE5D}" dt="2024-10-18T15:18:55.535" v="453" actId="20577"/>
        <pc:sldMkLst>
          <pc:docMk/>
          <pc:sldMk cId="2138533639" sldId="489"/>
        </pc:sldMkLst>
      </pc:sldChg>
      <pc:sldChg chg="modSp add mod">
        <pc:chgData name="Jim Fleming" userId="161791bae1afb603" providerId="LiveId" clId="{4A9BC1A3-C3E9-7B4F-BDBD-6FF3635BBE5D}" dt="2024-10-18T15:19:02.811" v="454"/>
        <pc:sldMkLst>
          <pc:docMk/>
          <pc:sldMk cId="1773743807" sldId="490"/>
        </pc:sldMkLst>
      </pc:sldChg>
      <pc:sldChg chg="add del">
        <pc:chgData name="Jim Fleming" userId="161791bae1afb603" providerId="LiveId" clId="{4A9BC1A3-C3E9-7B4F-BDBD-6FF3635BBE5D}" dt="2024-10-18T15:18:32.434" v="433" actId="2696"/>
        <pc:sldMkLst>
          <pc:docMk/>
          <pc:sldMk cId="1840517385" sldId="504"/>
        </pc:sldMkLst>
      </pc:sldChg>
      <pc:sldChg chg="modSp add mod">
        <pc:chgData name="Jim Fleming" userId="161791bae1afb603" providerId="LiveId" clId="{4A9BC1A3-C3E9-7B4F-BDBD-6FF3635BBE5D}" dt="2024-10-18T15:17:07.081" v="431" actId="20577"/>
        <pc:sldMkLst>
          <pc:docMk/>
          <pc:sldMk cId="3278007702" sldId="505"/>
        </pc:sldMkLst>
      </pc:sldChg>
      <pc:sldChg chg="add">
        <pc:chgData name="Jim Fleming" userId="161791bae1afb603" providerId="LiveId" clId="{4A9BC1A3-C3E9-7B4F-BDBD-6FF3635BBE5D}" dt="2024-10-18T15:03:31.550" v="71"/>
        <pc:sldMkLst>
          <pc:docMk/>
          <pc:sldMk cId="4287106677" sldId="506"/>
        </pc:sldMkLst>
      </pc:sldChg>
      <pc:sldChg chg="modSp del mod">
        <pc:chgData name="Jim Fleming" userId="161791bae1afb603" providerId="LiveId" clId="{4A9BC1A3-C3E9-7B4F-BDBD-6FF3635BBE5D}" dt="2024-10-18T15:32:12.041" v="694" actId="2696"/>
        <pc:sldMkLst>
          <pc:docMk/>
          <pc:sldMk cId="2125220031" sldId="530"/>
        </pc:sldMkLst>
      </pc:sldChg>
      <pc:sldChg chg="del">
        <pc:chgData name="Jim Fleming" userId="161791bae1afb603" providerId="LiveId" clId="{4A9BC1A3-C3E9-7B4F-BDBD-6FF3635BBE5D}" dt="2024-10-14T15:51:32.154" v="15" actId="2696"/>
        <pc:sldMkLst>
          <pc:docMk/>
          <pc:sldMk cId="1329755425" sldId="681"/>
        </pc:sldMkLst>
      </pc:sldChg>
      <pc:sldChg chg="addSp delSp modSp add mod ord modShow">
        <pc:chgData name="Jim Fleming" userId="161791bae1afb603" providerId="LiveId" clId="{4A9BC1A3-C3E9-7B4F-BDBD-6FF3635BBE5D}" dt="2024-10-18T15:23:59.537" v="644" actId="14100"/>
        <pc:sldMkLst>
          <pc:docMk/>
          <pc:sldMk cId="2483344949" sldId="685"/>
        </pc:sldMkLst>
      </pc:sldChg>
      <pc:sldChg chg="add del">
        <pc:chgData name="Jim Fleming" userId="161791bae1afb603" providerId="LiveId" clId="{4A9BC1A3-C3E9-7B4F-BDBD-6FF3635BBE5D}" dt="2024-10-18T15:09:13.660" v="184" actId="2696"/>
        <pc:sldMkLst>
          <pc:docMk/>
          <pc:sldMk cId="503308285" sldId="686"/>
        </pc:sldMkLst>
      </pc:sldChg>
      <pc:sldChg chg="modSp add mod ord">
        <pc:chgData name="Jim Fleming" userId="161791bae1afb603" providerId="LiveId" clId="{4A9BC1A3-C3E9-7B4F-BDBD-6FF3635BBE5D}" dt="2024-10-18T15:16:39.991" v="424" actId="20577"/>
        <pc:sldMkLst>
          <pc:docMk/>
          <pc:sldMk cId="3138687943" sldId="686"/>
        </pc:sldMkLst>
      </pc:sldChg>
      <pc:sldChg chg="modSp add mod ord">
        <pc:chgData name="Jim Fleming" userId="161791bae1afb603" providerId="LiveId" clId="{4A9BC1A3-C3E9-7B4F-BDBD-6FF3635BBE5D}" dt="2024-10-18T15:33:03.980" v="710" actId="207"/>
        <pc:sldMkLst>
          <pc:docMk/>
          <pc:sldMk cId="235385805" sldId="687"/>
        </pc:sldMkLst>
      </pc:sldChg>
      <pc:sldChg chg="add del">
        <pc:chgData name="Jim Fleming" userId="161791bae1afb603" providerId="LiveId" clId="{4A9BC1A3-C3E9-7B4F-BDBD-6FF3635BBE5D}" dt="2024-10-18T15:09:13.945" v="185" actId="2696"/>
        <pc:sldMkLst>
          <pc:docMk/>
          <pc:sldMk cId="3469871528" sldId="687"/>
        </pc:sldMkLst>
      </pc:sldChg>
      <pc:sldChg chg="modSp add mod ord">
        <pc:chgData name="Jim Fleming" userId="161791bae1afb603" providerId="LiveId" clId="{4A9BC1A3-C3E9-7B4F-BDBD-6FF3635BBE5D}" dt="2024-10-18T15:33:14.622" v="712" actId="207"/>
        <pc:sldMkLst>
          <pc:docMk/>
          <pc:sldMk cId="455421558" sldId="688"/>
        </pc:sldMkLst>
      </pc:sldChg>
      <pc:sldChg chg="add del replId">
        <pc:chgData name="Jim Fleming" userId="161791bae1afb603" providerId="LiveId" clId="{4A9BC1A3-C3E9-7B4F-BDBD-6FF3635BBE5D}" dt="2024-10-18T15:09:14.354" v="186" actId="2696"/>
        <pc:sldMkLst>
          <pc:docMk/>
          <pc:sldMk cId="2082778492" sldId="688"/>
        </pc:sldMkLst>
      </pc:sldChg>
      <pc:sldChg chg="modSp add mod ord replId">
        <pc:chgData name="Jim Fleming" userId="161791bae1afb603" providerId="LiveId" clId="{4A9BC1A3-C3E9-7B4F-BDBD-6FF3635BBE5D}" dt="2024-10-18T15:33:22.696" v="714" actId="207"/>
        <pc:sldMkLst>
          <pc:docMk/>
          <pc:sldMk cId="4261610662" sldId="689"/>
        </pc:sldMkLst>
      </pc:sldChg>
      <pc:sldChg chg="modSp add del mod ord">
        <pc:chgData name="Jim Fleming" userId="161791bae1afb603" providerId="LiveId" clId="{4A9BC1A3-C3E9-7B4F-BDBD-6FF3635BBE5D}" dt="2024-10-18T15:15:25.534" v="375" actId="2696"/>
        <pc:sldMkLst>
          <pc:docMk/>
          <pc:sldMk cId="1681328957" sldId="690"/>
        </pc:sldMkLst>
      </pc:sldChg>
      <pc:sldChg chg="modSp add mod ord">
        <pc:chgData name="Jim Fleming" userId="161791bae1afb603" providerId="LiveId" clId="{4A9BC1A3-C3E9-7B4F-BDBD-6FF3635BBE5D}" dt="2024-10-18T15:33:29.365" v="715" actId="207"/>
        <pc:sldMkLst>
          <pc:docMk/>
          <pc:sldMk cId="2656249914" sldId="691"/>
        </pc:sldMkLst>
      </pc:sldChg>
      <pc:sldChg chg="addSp modSp add mod">
        <pc:chgData name="Jim Fleming" userId="161791bae1afb603" providerId="LiveId" clId="{4A9BC1A3-C3E9-7B4F-BDBD-6FF3635BBE5D}" dt="2024-10-18T15:27:21.069" v="692" actId="14100"/>
        <pc:sldMkLst>
          <pc:docMk/>
          <pc:sldMk cId="3262844880" sldId="692"/>
        </pc:sldMkLst>
      </pc:sldChg>
      <pc:sldChg chg="modSp add del mod">
        <pc:chgData name="Jim Fleming" userId="161791bae1afb603" providerId="LiveId" clId="{4A9BC1A3-C3E9-7B4F-BDBD-6FF3635BBE5D}" dt="2024-10-18T15:23:40.177" v="632" actId="2696"/>
        <pc:sldMkLst>
          <pc:docMk/>
          <pc:sldMk cId="3663484370" sldId="692"/>
        </pc:sldMkLst>
      </pc:sldChg>
      <pc:sldChg chg="add mod ord modShow">
        <pc:chgData name="Jim Fleming" userId="161791bae1afb603" providerId="LiveId" clId="{4A9BC1A3-C3E9-7B4F-BDBD-6FF3635BBE5D}" dt="2024-10-18T15:32:32.762" v="704" actId="729"/>
        <pc:sldMkLst>
          <pc:docMk/>
          <pc:sldMk cId="540106734" sldId="693"/>
        </pc:sldMkLst>
      </pc:sldChg>
      <pc:sldChg chg="modSp add del mod">
        <pc:chgData name="Jim Fleming" userId="161791bae1afb603" providerId="LiveId" clId="{4A9BC1A3-C3E9-7B4F-BDBD-6FF3635BBE5D}" dt="2024-10-18T15:23:40.177" v="632" actId="2696"/>
        <pc:sldMkLst>
          <pc:docMk/>
          <pc:sldMk cId="2447809961" sldId="693"/>
        </pc:sldMkLst>
      </pc:sldChg>
      <pc:sldChg chg="modSp add del mod replId">
        <pc:chgData name="Jim Fleming" userId="161791bae1afb603" providerId="LiveId" clId="{4A9BC1A3-C3E9-7B4F-BDBD-6FF3635BBE5D}" dt="2024-10-18T15:23:40.177" v="632" actId="2696"/>
        <pc:sldMkLst>
          <pc:docMk/>
          <pc:sldMk cId="2339554901" sldId="694"/>
        </pc:sldMkLst>
      </pc:sldChg>
      <pc:sldChg chg="modSp add mod">
        <pc:chgData name="Jim Fleming" userId="161791bae1afb603" providerId="LiveId" clId="{4A9BC1A3-C3E9-7B4F-BDBD-6FF3635BBE5D}" dt="2024-10-18T15:32:53.257" v="709" actId="207"/>
        <pc:sldMkLst>
          <pc:docMk/>
          <pc:sldMk cId="3307085398" sldId="694"/>
        </pc:sldMkLst>
      </pc:sldChg>
      <pc:sldChg chg="modSp add mod">
        <pc:chgData name="Jim Fleming" userId="161791bae1afb603" providerId="LiveId" clId="{4A9BC1A3-C3E9-7B4F-BDBD-6FF3635BBE5D}" dt="2024-10-18T15:33:39.293" v="717" actId="207"/>
        <pc:sldMkLst>
          <pc:docMk/>
          <pc:sldMk cId="2207186041" sldId="695"/>
        </pc:sldMkLst>
      </pc:sldChg>
      <pc:sldChg chg="modSp add del mod">
        <pc:chgData name="Jim Fleming" userId="161791bae1afb603" providerId="LiveId" clId="{4A9BC1A3-C3E9-7B4F-BDBD-6FF3635BBE5D}" dt="2024-10-18T15:23:40.177" v="632" actId="2696"/>
        <pc:sldMkLst>
          <pc:docMk/>
          <pc:sldMk cId="2328217932" sldId="695"/>
        </pc:sldMkLst>
      </pc:sldChg>
      <pc:sldChg chg="modSp add mod replId">
        <pc:chgData name="Jim Fleming" userId="161791bae1afb603" providerId="LiveId" clId="{4A9BC1A3-C3E9-7B4F-BDBD-6FF3635BBE5D}" dt="2024-10-18T15:34:40.802" v="729" actId="207"/>
        <pc:sldMkLst>
          <pc:docMk/>
          <pc:sldMk cId="516602135" sldId="696"/>
        </pc:sldMkLst>
      </pc:sldChg>
      <pc:sldChg chg="modSp add del mod replId">
        <pc:chgData name="Jim Fleming" userId="161791bae1afb603" providerId="LiveId" clId="{4A9BC1A3-C3E9-7B4F-BDBD-6FF3635BBE5D}" dt="2024-10-18T15:23:40.177" v="632" actId="2696"/>
        <pc:sldMkLst>
          <pc:docMk/>
          <pc:sldMk cId="3082467940" sldId="696"/>
        </pc:sldMkLst>
      </pc:sldChg>
      <pc:sldChg chg="modSp add del mod">
        <pc:chgData name="Jim Fleming" userId="161791bae1afb603" providerId="LiveId" clId="{4A9BC1A3-C3E9-7B4F-BDBD-6FF3635BBE5D}" dt="2024-10-18T15:23:40.177" v="632" actId="2696"/>
        <pc:sldMkLst>
          <pc:docMk/>
          <pc:sldMk cId="2075248659" sldId="697"/>
        </pc:sldMkLst>
      </pc:sldChg>
      <pc:sldChg chg="modSp add mod">
        <pc:chgData name="Jim Fleming" userId="161791bae1afb603" providerId="LiveId" clId="{4A9BC1A3-C3E9-7B4F-BDBD-6FF3635BBE5D}" dt="2024-10-18T15:34:08.254" v="725" actId="207"/>
        <pc:sldMkLst>
          <pc:docMk/>
          <pc:sldMk cId="2886083448" sldId="697"/>
        </pc:sldMkLst>
      </pc:sldChg>
      <pc:sldChg chg="add del">
        <pc:chgData name="Jim Fleming" userId="161791bae1afb603" providerId="LiveId" clId="{4A9BC1A3-C3E9-7B4F-BDBD-6FF3635BBE5D}" dt="2024-10-18T15:33:52.628" v="720" actId="2696"/>
        <pc:sldMkLst>
          <pc:docMk/>
          <pc:sldMk cId="3132260885" sldId="697"/>
        </pc:sldMkLst>
      </pc:sldChg>
      <pc:sldChg chg="add del replId">
        <pc:chgData name="Jim Fleming" userId="161791bae1afb603" providerId="LiveId" clId="{4A9BC1A3-C3E9-7B4F-BDBD-6FF3635BBE5D}" dt="2024-10-18T15:33:52.628" v="720" actId="2696"/>
        <pc:sldMkLst>
          <pc:docMk/>
          <pc:sldMk cId="1371086322" sldId="698"/>
        </pc:sldMkLst>
      </pc:sldChg>
      <pc:sldChg chg="modSp add mod">
        <pc:chgData name="Jim Fleming" userId="161791bae1afb603" providerId="LiveId" clId="{4A9BC1A3-C3E9-7B4F-BDBD-6FF3635BBE5D}" dt="2024-10-18T15:34:17.564" v="727" actId="207"/>
        <pc:sldMkLst>
          <pc:docMk/>
          <pc:sldMk cId="3021204438" sldId="698"/>
        </pc:sldMkLst>
      </pc:sldChg>
      <pc:sldChg chg="add del">
        <pc:chgData name="Jim Fleming" userId="161791bae1afb603" providerId="LiveId" clId="{4A9BC1A3-C3E9-7B4F-BDBD-6FF3635BBE5D}" dt="2024-10-18T15:33:52.628" v="720" actId="2696"/>
        <pc:sldMkLst>
          <pc:docMk/>
          <pc:sldMk cId="672857979" sldId="699"/>
        </pc:sldMkLst>
      </pc:sldChg>
      <pc:sldChg chg="modSp add mod replId">
        <pc:chgData name="Jim Fleming" userId="161791bae1afb603" providerId="LiveId" clId="{4A9BC1A3-C3E9-7B4F-BDBD-6FF3635BBE5D}" dt="2024-10-18T15:34:20.700" v="728" actId="207"/>
        <pc:sldMkLst>
          <pc:docMk/>
          <pc:sldMk cId="2718674614" sldId="699"/>
        </pc:sldMkLst>
      </pc:sldChg>
      <pc:sldChg chg="del">
        <pc:chgData name="Jim Fleming" userId="161791bae1afb603" providerId="LiveId" clId="{4A9BC1A3-C3E9-7B4F-BDBD-6FF3635BBE5D}" dt="2024-10-14T15:51:40.362" v="26" actId="2696"/>
        <pc:sldMkLst>
          <pc:docMk/>
          <pc:sldMk cId="3723786110" sldId="740"/>
        </pc:sldMkLst>
      </pc:sldChg>
      <pc:sldChg chg="del">
        <pc:chgData name="Jim Fleming" userId="161791bae1afb603" providerId="LiveId" clId="{4A9BC1A3-C3E9-7B4F-BDBD-6FF3635BBE5D}" dt="2024-10-14T15:51:34.296" v="17" actId="2696"/>
        <pc:sldMkLst>
          <pc:docMk/>
          <pc:sldMk cId="90353363" sldId="741"/>
        </pc:sldMkLst>
      </pc:sldChg>
      <pc:sldChg chg="del">
        <pc:chgData name="Jim Fleming" userId="161791bae1afb603" providerId="LiveId" clId="{4A9BC1A3-C3E9-7B4F-BDBD-6FF3635BBE5D}" dt="2024-10-14T15:51:38.228" v="22" actId="2696"/>
        <pc:sldMkLst>
          <pc:docMk/>
          <pc:sldMk cId="3231479225" sldId="742"/>
        </pc:sldMkLst>
      </pc:sldChg>
      <pc:sldChg chg="del">
        <pc:chgData name="Jim Fleming" userId="161791bae1afb603" providerId="LiveId" clId="{4A9BC1A3-C3E9-7B4F-BDBD-6FF3635BBE5D}" dt="2024-10-14T15:51:38.812" v="23" actId="2696"/>
        <pc:sldMkLst>
          <pc:docMk/>
          <pc:sldMk cId="608519647" sldId="743"/>
        </pc:sldMkLst>
      </pc:sldChg>
      <pc:sldChg chg="del">
        <pc:chgData name="Jim Fleming" userId="161791bae1afb603" providerId="LiveId" clId="{4A9BC1A3-C3E9-7B4F-BDBD-6FF3635BBE5D}" dt="2024-10-14T15:51:39.234" v="24" actId="2696"/>
        <pc:sldMkLst>
          <pc:docMk/>
          <pc:sldMk cId="2552501889" sldId="744"/>
        </pc:sldMkLst>
      </pc:sldChg>
      <pc:sldChg chg="del">
        <pc:chgData name="Jim Fleming" userId="161791bae1afb603" providerId="LiveId" clId="{4A9BC1A3-C3E9-7B4F-BDBD-6FF3635BBE5D}" dt="2024-10-14T15:51:40.804" v="27" actId="2696"/>
        <pc:sldMkLst>
          <pc:docMk/>
          <pc:sldMk cId="3999259086" sldId="745"/>
        </pc:sldMkLst>
      </pc:sldChg>
      <pc:sldChg chg="del">
        <pc:chgData name="Jim Fleming" userId="161791bae1afb603" providerId="LiveId" clId="{4A9BC1A3-C3E9-7B4F-BDBD-6FF3635BBE5D}" dt="2024-10-14T15:51:33.395" v="16" actId="2696"/>
        <pc:sldMkLst>
          <pc:docMk/>
          <pc:sldMk cId="262353378" sldId="746"/>
        </pc:sldMkLst>
      </pc:sldChg>
      <pc:sldChg chg="del">
        <pc:chgData name="Jim Fleming" userId="161791bae1afb603" providerId="LiveId" clId="{4A9BC1A3-C3E9-7B4F-BDBD-6FF3635BBE5D}" dt="2024-10-14T15:51:34.926" v="18" actId="2696"/>
        <pc:sldMkLst>
          <pc:docMk/>
          <pc:sldMk cId="2660179820" sldId="748"/>
        </pc:sldMkLst>
      </pc:sldChg>
      <pc:sldChg chg="del">
        <pc:chgData name="Jim Fleming" userId="161791bae1afb603" providerId="LiveId" clId="{4A9BC1A3-C3E9-7B4F-BDBD-6FF3635BBE5D}" dt="2024-10-14T15:51:39.860" v="25" actId="2696"/>
        <pc:sldMkLst>
          <pc:docMk/>
          <pc:sldMk cId="105943101" sldId="750"/>
        </pc:sldMkLst>
      </pc:sldChg>
      <pc:sldChg chg="del">
        <pc:chgData name="Jim Fleming" userId="161791bae1afb603" providerId="LiveId" clId="{4A9BC1A3-C3E9-7B4F-BDBD-6FF3635BBE5D}" dt="2024-10-14T15:51:37.697" v="21" actId="2696"/>
        <pc:sldMkLst>
          <pc:docMk/>
          <pc:sldMk cId="682372280" sldId="751"/>
        </pc:sldMkLst>
      </pc:sldChg>
      <pc:sldChg chg="del">
        <pc:chgData name="Jim Fleming" userId="161791bae1afb603" providerId="LiveId" clId="{4A9BC1A3-C3E9-7B4F-BDBD-6FF3635BBE5D}" dt="2024-10-14T15:51:35.973" v="19" actId="2696"/>
        <pc:sldMkLst>
          <pc:docMk/>
          <pc:sldMk cId="1229500725" sldId="752"/>
        </pc:sldMkLst>
      </pc:sldChg>
      <pc:sldChg chg="del">
        <pc:chgData name="Jim Fleming" userId="161791bae1afb603" providerId="LiveId" clId="{4A9BC1A3-C3E9-7B4F-BDBD-6FF3635BBE5D}" dt="2024-10-14T15:51:37.019" v="20" actId="2696"/>
        <pc:sldMkLst>
          <pc:docMk/>
          <pc:sldMk cId="1207326321" sldId="753"/>
        </pc:sldMkLst>
      </pc:sldChg>
    </pc:docChg>
  </pc:docChgLst>
  <pc:docChgLst>
    <pc:chgData name="Jim Fleming" userId="161791bae1afb603" providerId="LiveId" clId="{48B9084C-B511-8346-BAE3-04C6EB1CEBCC}"/>
    <pc:docChg chg="undo custSel addSld delSld modSld sldOrd">
      <pc:chgData name="Jim Fleming" userId="161791bae1afb603" providerId="LiveId" clId="{48B9084C-B511-8346-BAE3-04C6EB1CEBCC}" dt="2023-11-05T01:00:18.811" v="252"/>
      <pc:docMkLst>
        <pc:docMk/>
      </pc:docMkLst>
      <pc:sldChg chg="modSp mod">
        <pc:chgData name="Jim Fleming" userId="161791bae1afb603" providerId="LiveId" clId="{48B9084C-B511-8346-BAE3-04C6EB1CEBCC}" dt="2023-11-05T01:00:03.870" v="247" actId="20577"/>
        <pc:sldMkLst>
          <pc:docMk/>
          <pc:sldMk cId="270792197" sldId="563"/>
        </pc:sldMkLst>
      </pc:sldChg>
      <pc:sldChg chg="del">
        <pc:chgData name="Jim Fleming" userId="161791bae1afb603" providerId="LiveId" clId="{48B9084C-B511-8346-BAE3-04C6EB1CEBCC}" dt="2023-11-05T00:29:36.590" v="11" actId="2696"/>
        <pc:sldMkLst>
          <pc:docMk/>
          <pc:sldMk cId="635347140" sldId="586"/>
        </pc:sldMkLst>
      </pc:sldChg>
      <pc:sldChg chg="del">
        <pc:chgData name="Jim Fleming" userId="161791bae1afb603" providerId="LiveId" clId="{48B9084C-B511-8346-BAE3-04C6EB1CEBCC}" dt="2023-11-05T00:29:38.361" v="13" actId="2696"/>
        <pc:sldMkLst>
          <pc:docMk/>
          <pc:sldMk cId="2439879541" sldId="589"/>
        </pc:sldMkLst>
      </pc:sldChg>
      <pc:sldChg chg="del">
        <pc:chgData name="Jim Fleming" userId="161791bae1afb603" providerId="LiveId" clId="{48B9084C-B511-8346-BAE3-04C6EB1CEBCC}" dt="2023-11-05T00:31:31.050" v="36" actId="2696"/>
        <pc:sldMkLst>
          <pc:docMk/>
          <pc:sldMk cId="3162966584" sldId="591"/>
        </pc:sldMkLst>
      </pc:sldChg>
      <pc:sldChg chg="del">
        <pc:chgData name="Jim Fleming" userId="161791bae1afb603" providerId="LiveId" clId="{48B9084C-B511-8346-BAE3-04C6EB1CEBCC}" dt="2023-11-05T00:29:32.744" v="9" actId="2696"/>
        <pc:sldMkLst>
          <pc:docMk/>
          <pc:sldMk cId="2171697201" sldId="595"/>
        </pc:sldMkLst>
      </pc:sldChg>
      <pc:sldChg chg="del">
        <pc:chgData name="Jim Fleming" userId="161791bae1afb603" providerId="LiveId" clId="{48B9084C-B511-8346-BAE3-04C6EB1CEBCC}" dt="2023-11-05T00:29:29.931" v="8" actId="2696"/>
        <pc:sldMkLst>
          <pc:docMk/>
          <pc:sldMk cId="4152632544" sldId="597"/>
        </pc:sldMkLst>
      </pc:sldChg>
      <pc:sldChg chg="del">
        <pc:chgData name="Jim Fleming" userId="161791bae1afb603" providerId="LiveId" clId="{48B9084C-B511-8346-BAE3-04C6EB1CEBCC}" dt="2023-11-05T00:29:33.931" v="10" actId="2696"/>
        <pc:sldMkLst>
          <pc:docMk/>
          <pc:sldMk cId="3106774218" sldId="598"/>
        </pc:sldMkLst>
      </pc:sldChg>
      <pc:sldChg chg="del">
        <pc:chgData name="Jim Fleming" userId="161791bae1afb603" providerId="LiveId" clId="{48B9084C-B511-8346-BAE3-04C6EB1CEBCC}" dt="2023-11-05T00:29:39.329" v="14" actId="2696"/>
        <pc:sldMkLst>
          <pc:docMk/>
          <pc:sldMk cId="185462937" sldId="599"/>
        </pc:sldMkLst>
      </pc:sldChg>
      <pc:sldChg chg="modSp mod">
        <pc:chgData name="Jim Fleming" userId="161791bae1afb603" providerId="LiveId" clId="{48B9084C-B511-8346-BAE3-04C6EB1CEBCC}" dt="2023-11-05T00:41:37.023" v="233"/>
        <pc:sldMkLst>
          <pc:docMk/>
          <pc:sldMk cId="3938386549" sldId="601"/>
        </pc:sldMkLst>
      </pc:sldChg>
      <pc:sldChg chg="del">
        <pc:chgData name="Jim Fleming" userId="161791bae1afb603" providerId="LiveId" clId="{48B9084C-B511-8346-BAE3-04C6EB1CEBCC}" dt="2023-11-05T00:29:52.645" v="15" actId="2696"/>
        <pc:sldMkLst>
          <pc:docMk/>
          <pc:sldMk cId="3816961653" sldId="602"/>
        </pc:sldMkLst>
      </pc:sldChg>
      <pc:sldChg chg="del">
        <pc:chgData name="Jim Fleming" userId="161791bae1afb603" providerId="LiveId" clId="{48B9084C-B511-8346-BAE3-04C6EB1CEBCC}" dt="2023-11-05T00:29:54.462" v="17" actId="2696"/>
        <pc:sldMkLst>
          <pc:docMk/>
          <pc:sldMk cId="1455650365" sldId="603"/>
        </pc:sldMkLst>
      </pc:sldChg>
      <pc:sldChg chg="del">
        <pc:chgData name="Jim Fleming" userId="161791bae1afb603" providerId="LiveId" clId="{48B9084C-B511-8346-BAE3-04C6EB1CEBCC}" dt="2023-11-05T00:30:33.369" v="21" actId="2696"/>
        <pc:sldMkLst>
          <pc:docMk/>
          <pc:sldMk cId="3293515819" sldId="604"/>
        </pc:sldMkLst>
      </pc:sldChg>
      <pc:sldChg chg="del">
        <pc:chgData name="Jim Fleming" userId="161791bae1afb603" providerId="LiveId" clId="{48B9084C-B511-8346-BAE3-04C6EB1CEBCC}" dt="2023-11-05T00:30:33.906" v="22" actId="2696"/>
        <pc:sldMkLst>
          <pc:docMk/>
          <pc:sldMk cId="822625095" sldId="605"/>
        </pc:sldMkLst>
      </pc:sldChg>
      <pc:sldChg chg="del">
        <pc:chgData name="Jim Fleming" userId="161791bae1afb603" providerId="LiveId" clId="{48B9084C-B511-8346-BAE3-04C6EB1CEBCC}" dt="2023-11-05T00:44:37.254" v="238" actId="2696"/>
        <pc:sldMkLst>
          <pc:docMk/>
          <pc:sldMk cId="2600524677" sldId="606"/>
        </pc:sldMkLst>
      </pc:sldChg>
      <pc:sldChg chg="modSp mod ord">
        <pc:chgData name="Jim Fleming" userId="161791bae1afb603" providerId="LiveId" clId="{48B9084C-B511-8346-BAE3-04C6EB1CEBCC}" dt="2023-11-05T00:44:17.986" v="236" actId="20578"/>
        <pc:sldMkLst>
          <pc:docMk/>
          <pc:sldMk cId="683045052" sldId="607"/>
        </pc:sldMkLst>
      </pc:sldChg>
      <pc:sldChg chg="del">
        <pc:chgData name="Jim Fleming" userId="161791bae1afb603" providerId="LiveId" clId="{48B9084C-B511-8346-BAE3-04C6EB1CEBCC}" dt="2023-11-05T00:29:27.403" v="6" actId="2696"/>
        <pc:sldMkLst>
          <pc:docMk/>
          <pc:sldMk cId="2763185335" sldId="613"/>
        </pc:sldMkLst>
      </pc:sldChg>
      <pc:sldChg chg="del">
        <pc:chgData name="Jim Fleming" userId="161791bae1afb603" providerId="LiveId" clId="{48B9084C-B511-8346-BAE3-04C6EB1CEBCC}" dt="2023-11-05T00:29:28.592" v="7" actId="2696"/>
        <pc:sldMkLst>
          <pc:docMk/>
          <pc:sldMk cId="4232455672" sldId="614"/>
        </pc:sldMkLst>
      </pc:sldChg>
      <pc:sldChg chg="addSp delSp modSp mod">
        <pc:chgData name="Jim Fleming" userId="161791bae1afb603" providerId="LiveId" clId="{48B9084C-B511-8346-BAE3-04C6EB1CEBCC}" dt="2023-11-05T00:32:20.628" v="60" actId="2711"/>
        <pc:sldMkLst>
          <pc:docMk/>
          <pc:sldMk cId="191869438" sldId="615"/>
        </pc:sldMkLst>
      </pc:sldChg>
      <pc:sldChg chg="del">
        <pc:chgData name="Jim Fleming" userId="161791bae1afb603" providerId="LiveId" clId="{48B9084C-B511-8346-BAE3-04C6EB1CEBCC}" dt="2023-11-05T00:29:53.499" v="16" actId="2696"/>
        <pc:sldMkLst>
          <pc:docMk/>
          <pc:sldMk cId="65377899" sldId="616"/>
        </pc:sldMkLst>
      </pc:sldChg>
      <pc:sldChg chg="modSp add mod">
        <pc:chgData name="Jim Fleming" userId="161791bae1afb603" providerId="LiveId" clId="{48B9084C-B511-8346-BAE3-04C6EB1CEBCC}" dt="2023-11-05T00:31:18.355" v="35" actId="20577"/>
        <pc:sldMkLst>
          <pc:docMk/>
          <pc:sldMk cId="1771867604" sldId="616"/>
        </pc:sldMkLst>
      </pc:sldChg>
      <pc:sldChg chg="del">
        <pc:chgData name="Jim Fleming" userId="161791bae1afb603" providerId="LiveId" clId="{48B9084C-B511-8346-BAE3-04C6EB1CEBCC}" dt="2023-11-05T00:29:55.219" v="18" actId="2696"/>
        <pc:sldMkLst>
          <pc:docMk/>
          <pc:sldMk cId="2122332089" sldId="617"/>
        </pc:sldMkLst>
      </pc:sldChg>
      <pc:sldChg chg="addSp delSp modSp add del mod ord">
        <pc:chgData name="Jim Fleming" userId="161791bae1afb603" providerId="LiveId" clId="{48B9084C-B511-8346-BAE3-04C6EB1CEBCC}" dt="2023-11-05T00:37:29.234" v="100" actId="2696"/>
        <pc:sldMkLst>
          <pc:docMk/>
          <pc:sldMk cId="2857941999" sldId="617"/>
        </pc:sldMkLst>
      </pc:sldChg>
      <pc:sldChg chg="del">
        <pc:chgData name="Jim Fleming" userId="161791bae1afb603" providerId="LiveId" clId="{48B9084C-B511-8346-BAE3-04C6EB1CEBCC}" dt="2023-11-05T00:30:35.239" v="23" actId="2696"/>
        <pc:sldMkLst>
          <pc:docMk/>
          <pc:sldMk cId="620506558" sldId="618"/>
        </pc:sldMkLst>
      </pc:sldChg>
      <pc:sldChg chg="add ord replId">
        <pc:chgData name="Jim Fleming" userId="161791bae1afb603" providerId="LiveId" clId="{48B9084C-B511-8346-BAE3-04C6EB1CEBCC}" dt="2023-11-05T00:35:35.494" v="62" actId="20578"/>
        <pc:sldMkLst>
          <pc:docMk/>
          <pc:sldMk cId="2966094806" sldId="618"/>
        </pc:sldMkLst>
      </pc:sldChg>
      <pc:sldChg chg="add del ord replId">
        <pc:chgData name="Jim Fleming" userId="161791bae1afb603" providerId="LiveId" clId="{48B9084C-B511-8346-BAE3-04C6EB1CEBCC}" dt="2023-11-05T00:37:22.623" v="98" actId="2696"/>
        <pc:sldMkLst>
          <pc:docMk/>
          <pc:sldMk cId="776933989" sldId="619"/>
        </pc:sldMkLst>
      </pc:sldChg>
      <pc:sldChg chg="del">
        <pc:chgData name="Jim Fleming" userId="161791bae1afb603" providerId="LiveId" clId="{48B9084C-B511-8346-BAE3-04C6EB1CEBCC}" dt="2023-11-05T00:29:37.540" v="12" actId="2696"/>
        <pc:sldMkLst>
          <pc:docMk/>
          <pc:sldMk cId="1072035839" sldId="619"/>
        </pc:sldMkLst>
      </pc:sldChg>
      <pc:sldChg chg="modSp add mod ord">
        <pc:chgData name="Jim Fleming" userId="161791bae1afb603" providerId="LiveId" clId="{48B9084C-B511-8346-BAE3-04C6EB1CEBCC}" dt="2023-11-05T01:00:08.028" v="248"/>
        <pc:sldMkLst>
          <pc:docMk/>
          <pc:sldMk cId="1178792350" sldId="620"/>
        </pc:sldMkLst>
      </pc:sldChg>
      <pc:sldChg chg="del">
        <pc:chgData name="Jim Fleming" userId="161791bae1afb603" providerId="LiveId" clId="{48B9084C-B511-8346-BAE3-04C6EB1CEBCC}" dt="2023-11-05T00:30:30.820" v="20" actId="2696"/>
        <pc:sldMkLst>
          <pc:docMk/>
          <pc:sldMk cId="3878621202" sldId="620"/>
        </pc:sldMkLst>
      </pc:sldChg>
      <pc:sldChg chg="modSp add mod ord">
        <pc:chgData name="Jim Fleming" userId="161791bae1afb603" providerId="LiveId" clId="{48B9084C-B511-8346-BAE3-04C6EB1CEBCC}" dt="2023-11-05T00:44:06.154" v="235" actId="20577"/>
        <pc:sldMkLst>
          <pc:docMk/>
          <pc:sldMk cId="168883434" sldId="621"/>
        </pc:sldMkLst>
      </pc:sldChg>
      <pc:sldChg chg="del">
        <pc:chgData name="Jim Fleming" userId="161791bae1afb603" providerId="LiveId" clId="{48B9084C-B511-8346-BAE3-04C6EB1CEBCC}" dt="2023-11-05T00:30:29.936" v="19" actId="2696"/>
        <pc:sldMkLst>
          <pc:docMk/>
          <pc:sldMk cId="1580791344" sldId="621"/>
        </pc:sldMkLst>
      </pc:sldChg>
      <pc:sldChg chg="modSp add mod ord">
        <pc:chgData name="Jim Fleming" userId="161791bae1afb603" providerId="LiveId" clId="{48B9084C-B511-8346-BAE3-04C6EB1CEBCC}" dt="2023-11-05T01:00:11.068" v="249"/>
        <pc:sldMkLst>
          <pc:docMk/>
          <pc:sldMk cId="833004635" sldId="622"/>
        </pc:sldMkLst>
      </pc:sldChg>
      <pc:sldChg chg="modSp add mod ord">
        <pc:chgData name="Jim Fleming" userId="161791bae1afb603" providerId="LiveId" clId="{48B9084C-B511-8346-BAE3-04C6EB1CEBCC}" dt="2023-11-05T01:00:13.600" v="250"/>
        <pc:sldMkLst>
          <pc:docMk/>
          <pc:sldMk cId="1342366298" sldId="623"/>
        </pc:sldMkLst>
      </pc:sldChg>
      <pc:sldChg chg="modSp add mod ord">
        <pc:chgData name="Jim Fleming" userId="161791bae1afb603" providerId="LiveId" clId="{48B9084C-B511-8346-BAE3-04C6EB1CEBCC}" dt="2023-11-05T01:00:16.170" v="251"/>
        <pc:sldMkLst>
          <pc:docMk/>
          <pc:sldMk cId="923066462" sldId="624"/>
        </pc:sldMkLst>
      </pc:sldChg>
      <pc:sldChg chg="modSp add mod ord">
        <pc:chgData name="Jim Fleming" userId="161791bae1afb603" providerId="LiveId" clId="{48B9084C-B511-8346-BAE3-04C6EB1CEBCC}" dt="2023-11-05T01:00:18.811" v="252"/>
        <pc:sldMkLst>
          <pc:docMk/>
          <pc:sldMk cId="414640567" sldId="625"/>
        </pc:sldMkLst>
      </pc:sldChg>
      <pc:sldChg chg="addSp delSp modSp add mod setBg">
        <pc:chgData name="Jim Fleming" userId="161791bae1afb603" providerId="LiveId" clId="{48B9084C-B511-8346-BAE3-04C6EB1CEBCC}" dt="2023-11-05T00:52:56.437" v="245" actId="26606"/>
        <pc:sldMkLst>
          <pc:docMk/>
          <pc:sldMk cId="2098351676" sldId="626"/>
        </pc:sldMkLst>
      </pc:sldChg>
    </pc:docChg>
  </pc:docChgLst>
  <pc:docChgLst>
    <pc:chgData name="Jim Fleming" userId="161791bae1afb603" providerId="LiveId" clId="{33935D0F-0367-5745-A841-4BB6B7169421}"/>
    <pc:docChg chg="custSel addSld delSld modSld sldOrd">
      <pc:chgData name="Jim Fleming" userId="161791bae1afb603" providerId="LiveId" clId="{33935D0F-0367-5745-A841-4BB6B7169421}" dt="2023-10-22T01:16:35.169" v="371" actId="2696"/>
      <pc:docMkLst>
        <pc:docMk/>
      </pc:docMkLst>
      <pc:sldChg chg="modSp mod ord">
        <pc:chgData name="Jim Fleming" userId="161791bae1afb603" providerId="LiveId" clId="{33935D0F-0367-5745-A841-4BB6B7169421}" dt="2023-10-22T01:15:40.067" v="360" actId="20578"/>
        <pc:sldMkLst>
          <pc:docMk/>
          <pc:sldMk cId="95395388" sldId="487"/>
        </pc:sldMkLst>
      </pc:sldChg>
      <pc:sldChg chg="modSp mod ord modShow">
        <pc:chgData name="Jim Fleming" userId="161791bae1afb603" providerId="LiveId" clId="{33935D0F-0367-5745-A841-4BB6B7169421}" dt="2023-10-22T01:15:59.607" v="363" actId="20578"/>
        <pc:sldMkLst>
          <pc:docMk/>
          <pc:sldMk cId="1160219604" sldId="501"/>
        </pc:sldMkLst>
      </pc:sldChg>
      <pc:sldChg chg="del">
        <pc:chgData name="Jim Fleming" userId="161791bae1afb603" providerId="LiveId" clId="{33935D0F-0367-5745-A841-4BB6B7169421}" dt="2023-10-15T23:55:18.520" v="25" actId="2696"/>
        <pc:sldMkLst>
          <pc:docMk/>
          <pc:sldMk cId="3656160492" sldId="545"/>
        </pc:sldMkLst>
      </pc:sldChg>
      <pc:sldChg chg="del">
        <pc:chgData name="Jim Fleming" userId="161791bae1afb603" providerId="LiveId" clId="{33935D0F-0367-5745-A841-4BB6B7169421}" dt="2023-10-15T23:55:21.075" v="33" actId="2696"/>
        <pc:sldMkLst>
          <pc:docMk/>
          <pc:sldMk cId="1845292652" sldId="547"/>
        </pc:sldMkLst>
      </pc:sldChg>
      <pc:sldChg chg="del">
        <pc:chgData name="Jim Fleming" userId="161791bae1afb603" providerId="LiveId" clId="{33935D0F-0367-5745-A841-4BB6B7169421}" dt="2023-10-15T23:55:23.111" v="38" actId="2696"/>
        <pc:sldMkLst>
          <pc:docMk/>
          <pc:sldMk cId="4127736994" sldId="548"/>
        </pc:sldMkLst>
      </pc:sldChg>
      <pc:sldChg chg="modSp mod">
        <pc:chgData name="Jim Fleming" userId="161791bae1afb603" providerId="LiveId" clId="{33935D0F-0367-5745-A841-4BB6B7169421}" dt="2023-10-15T23:54:10.377" v="5" actId="20577"/>
        <pc:sldMkLst>
          <pc:docMk/>
          <pc:sldMk cId="270792197" sldId="563"/>
        </pc:sldMkLst>
      </pc:sldChg>
      <pc:sldChg chg="del">
        <pc:chgData name="Jim Fleming" userId="161791bae1afb603" providerId="LiveId" clId="{33935D0F-0367-5745-A841-4BB6B7169421}" dt="2023-10-15T23:55:19.473" v="27" actId="2696"/>
        <pc:sldMkLst>
          <pc:docMk/>
          <pc:sldMk cId="1826648014" sldId="564"/>
        </pc:sldMkLst>
      </pc:sldChg>
      <pc:sldChg chg="del">
        <pc:chgData name="Jim Fleming" userId="161791bae1afb603" providerId="LiveId" clId="{33935D0F-0367-5745-A841-4BB6B7169421}" dt="2023-10-15T23:55:19.743" v="28" actId="2696"/>
        <pc:sldMkLst>
          <pc:docMk/>
          <pc:sldMk cId="414719777" sldId="565"/>
        </pc:sldMkLst>
      </pc:sldChg>
      <pc:sldChg chg="del">
        <pc:chgData name="Jim Fleming" userId="161791bae1afb603" providerId="LiveId" clId="{33935D0F-0367-5745-A841-4BB6B7169421}" dt="2023-10-15T23:55:18.957" v="26" actId="2696"/>
        <pc:sldMkLst>
          <pc:docMk/>
          <pc:sldMk cId="1323222175" sldId="567"/>
        </pc:sldMkLst>
      </pc:sldChg>
      <pc:sldChg chg="del">
        <pc:chgData name="Jim Fleming" userId="161791bae1afb603" providerId="LiveId" clId="{33935D0F-0367-5745-A841-4BB6B7169421}" dt="2023-10-15T23:55:21.278" v="34" actId="2696"/>
        <pc:sldMkLst>
          <pc:docMk/>
          <pc:sldMk cId="73851506" sldId="568"/>
        </pc:sldMkLst>
      </pc:sldChg>
      <pc:sldChg chg="del">
        <pc:chgData name="Jim Fleming" userId="161791bae1afb603" providerId="LiveId" clId="{33935D0F-0367-5745-A841-4BB6B7169421}" dt="2023-10-15T23:55:20.106" v="29" actId="2696"/>
        <pc:sldMkLst>
          <pc:docMk/>
          <pc:sldMk cId="2417103310" sldId="569"/>
        </pc:sldMkLst>
      </pc:sldChg>
      <pc:sldChg chg="del">
        <pc:chgData name="Jim Fleming" userId="161791bae1afb603" providerId="LiveId" clId="{33935D0F-0367-5745-A841-4BB6B7169421}" dt="2023-10-15T23:55:20.372" v="30" actId="2696"/>
        <pc:sldMkLst>
          <pc:docMk/>
          <pc:sldMk cId="3710068436" sldId="570"/>
        </pc:sldMkLst>
      </pc:sldChg>
      <pc:sldChg chg="del">
        <pc:chgData name="Jim Fleming" userId="161791bae1afb603" providerId="LiveId" clId="{33935D0F-0367-5745-A841-4BB6B7169421}" dt="2023-10-15T23:55:20.610" v="31" actId="2696"/>
        <pc:sldMkLst>
          <pc:docMk/>
          <pc:sldMk cId="1066580186" sldId="571"/>
        </pc:sldMkLst>
      </pc:sldChg>
      <pc:sldChg chg="del">
        <pc:chgData name="Jim Fleming" userId="161791bae1afb603" providerId="LiveId" clId="{33935D0F-0367-5745-A841-4BB6B7169421}" dt="2023-10-15T23:55:23.554" v="39" actId="2696"/>
        <pc:sldMkLst>
          <pc:docMk/>
          <pc:sldMk cId="4280336327" sldId="572"/>
        </pc:sldMkLst>
      </pc:sldChg>
      <pc:sldChg chg="del">
        <pc:chgData name="Jim Fleming" userId="161791bae1afb603" providerId="LiveId" clId="{33935D0F-0367-5745-A841-4BB6B7169421}" dt="2023-10-15T23:55:24.055" v="40" actId="2696"/>
        <pc:sldMkLst>
          <pc:docMk/>
          <pc:sldMk cId="3635486046" sldId="573"/>
        </pc:sldMkLst>
      </pc:sldChg>
      <pc:sldChg chg="del">
        <pc:chgData name="Jim Fleming" userId="161791bae1afb603" providerId="LiveId" clId="{33935D0F-0367-5745-A841-4BB6B7169421}" dt="2023-10-15T23:55:20.845" v="32" actId="2696"/>
        <pc:sldMkLst>
          <pc:docMk/>
          <pc:sldMk cId="3318391485" sldId="574"/>
        </pc:sldMkLst>
      </pc:sldChg>
      <pc:sldChg chg="del">
        <pc:chgData name="Jim Fleming" userId="161791bae1afb603" providerId="LiveId" clId="{33935D0F-0367-5745-A841-4BB6B7169421}" dt="2023-10-15T23:55:24.803" v="41" actId="2696"/>
        <pc:sldMkLst>
          <pc:docMk/>
          <pc:sldMk cId="1578208276" sldId="575"/>
        </pc:sldMkLst>
      </pc:sldChg>
      <pc:sldChg chg="del">
        <pc:chgData name="Jim Fleming" userId="161791bae1afb603" providerId="LiveId" clId="{33935D0F-0367-5745-A841-4BB6B7169421}" dt="2023-10-15T23:55:21.561" v="35" actId="2696"/>
        <pc:sldMkLst>
          <pc:docMk/>
          <pc:sldMk cId="2813314982" sldId="576"/>
        </pc:sldMkLst>
      </pc:sldChg>
      <pc:sldChg chg="del">
        <pc:chgData name="Jim Fleming" userId="161791bae1afb603" providerId="LiveId" clId="{33935D0F-0367-5745-A841-4BB6B7169421}" dt="2023-10-15T23:55:22.008" v="36" actId="2696"/>
        <pc:sldMkLst>
          <pc:docMk/>
          <pc:sldMk cId="3979819060" sldId="577"/>
        </pc:sldMkLst>
      </pc:sldChg>
      <pc:sldChg chg="del">
        <pc:chgData name="Jim Fleming" userId="161791bae1afb603" providerId="LiveId" clId="{33935D0F-0367-5745-A841-4BB6B7169421}" dt="2023-10-15T23:55:22.466" v="37" actId="2696"/>
        <pc:sldMkLst>
          <pc:docMk/>
          <pc:sldMk cId="349574516" sldId="578"/>
        </pc:sldMkLst>
      </pc:sldChg>
      <pc:sldChg chg="del">
        <pc:chgData name="Jim Fleming" userId="161791bae1afb603" providerId="LiveId" clId="{33935D0F-0367-5745-A841-4BB6B7169421}" dt="2023-10-15T23:55:16.941" v="22" actId="2696"/>
        <pc:sldMkLst>
          <pc:docMk/>
          <pc:sldMk cId="4021364042" sldId="579"/>
        </pc:sldMkLst>
      </pc:sldChg>
      <pc:sldChg chg="del">
        <pc:chgData name="Jim Fleming" userId="161791bae1afb603" providerId="LiveId" clId="{33935D0F-0367-5745-A841-4BB6B7169421}" dt="2023-10-15T23:55:17.937" v="24" actId="2696"/>
        <pc:sldMkLst>
          <pc:docMk/>
          <pc:sldMk cId="3265768269" sldId="581"/>
        </pc:sldMkLst>
      </pc:sldChg>
      <pc:sldChg chg="del">
        <pc:chgData name="Jim Fleming" userId="161791bae1afb603" providerId="LiveId" clId="{33935D0F-0367-5745-A841-4BB6B7169421}" dt="2023-10-15T23:55:17.448" v="23" actId="2696"/>
        <pc:sldMkLst>
          <pc:docMk/>
          <pc:sldMk cId="3933572349" sldId="582"/>
        </pc:sldMkLst>
      </pc:sldChg>
      <pc:sldChg chg="modSp add mod ord">
        <pc:chgData name="Jim Fleming" userId="161791bae1afb603" providerId="LiveId" clId="{33935D0F-0367-5745-A841-4BB6B7169421}" dt="2023-10-22T01:15:40.067" v="360" actId="20578"/>
        <pc:sldMkLst>
          <pc:docMk/>
          <pc:sldMk cId="189513369" sldId="583"/>
        </pc:sldMkLst>
      </pc:sldChg>
      <pc:sldChg chg="add del ord">
        <pc:chgData name="Jim Fleming" userId="161791bae1afb603" providerId="LiveId" clId="{33935D0F-0367-5745-A841-4BB6B7169421}" dt="2023-10-22T01:16:34.322" v="370" actId="2696"/>
        <pc:sldMkLst>
          <pc:docMk/>
          <pc:sldMk cId="3455261458" sldId="584"/>
        </pc:sldMkLst>
      </pc:sldChg>
      <pc:sldChg chg="add del">
        <pc:chgData name="Jim Fleming" userId="161791bae1afb603" providerId="LiveId" clId="{33935D0F-0367-5745-A841-4BB6B7169421}" dt="2023-10-22T01:16:35.169" v="371" actId="2696"/>
        <pc:sldMkLst>
          <pc:docMk/>
          <pc:sldMk cId="2324194049" sldId="585"/>
        </pc:sldMkLst>
      </pc:sldChg>
      <pc:sldChg chg="addSp modSp add mod ord modAnim">
        <pc:chgData name="Jim Fleming" userId="161791bae1afb603" providerId="LiveId" clId="{33935D0F-0367-5745-A841-4BB6B7169421}" dt="2023-10-22T01:16:29.175" v="367" actId="20578"/>
        <pc:sldMkLst>
          <pc:docMk/>
          <pc:sldMk cId="635347140" sldId="586"/>
        </pc:sldMkLst>
      </pc:sldChg>
      <pc:sldChg chg="add replId">
        <pc:chgData name="Jim Fleming" userId="161791bae1afb603" providerId="LiveId" clId="{33935D0F-0367-5745-A841-4BB6B7169421}" dt="2023-10-22T00:15:19.516" v="45" actId="2890"/>
        <pc:sldMkLst>
          <pc:docMk/>
          <pc:sldMk cId="451777237" sldId="587"/>
        </pc:sldMkLst>
      </pc:sldChg>
      <pc:sldChg chg="addSp delSp modSp add ord">
        <pc:chgData name="Jim Fleming" userId="161791bae1afb603" providerId="LiveId" clId="{33935D0F-0367-5745-A841-4BB6B7169421}" dt="2023-10-22T01:16:20.830" v="366" actId="20578"/>
        <pc:sldMkLst>
          <pc:docMk/>
          <pc:sldMk cId="4048874018" sldId="588"/>
        </pc:sldMkLst>
      </pc:sldChg>
      <pc:sldChg chg="add ord">
        <pc:chgData name="Jim Fleming" userId="161791bae1afb603" providerId="LiveId" clId="{33935D0F-0367-5745-A841-4BB6B7169421}" dt="2023-10-22T01:16:31.573" v="368" actId="20578"/>
        <pc:sldMkLst>
          <pc:docMk/>
          <pc:sldMk cId="2439879541" sldId="589"/>
        </pc:sldMkLst>
      </pc:sldChg>
      <pc:sldChg chg="modSp add mod ord modShow">
        <pc:chgData name="Jim Fleming" userId="161791bae1afb603" providerId="LiveId" clId="{33935D0F-0367-5745-A841-4BB6B7169421}" dt="2023-10-22T01:15:42.734" v="361" actId="20578"/>
        <pc:sldMkLst>
          <pc:docMk/>
          <pc:sldMk cId="1553879679" sldId="590"/>
        </pc:sldMkLst>
      </pc:sldChg>
      <pc:sldChg chg="modSp add mod ord">
        <pc:chgData name="Jim Fleming" userId="161791bae1afb603" providerId="LiveId" clId="{33935D0F-0367-5745-A841-4BB6B7169421}" dt="2023-10-22T01:16:15.552" v="365" actId="20578"/>
        <pc:sldMkLst>
          <pc:docMk/>
          <pc:sldMk cId="3162966584" sldId="591"/>
        </pc:sldMkLst>
      </pc:sldChg>
      <pc:sldChg chg="add">
        <pc:chgData name="Jim Fleming" userId="161791bae1afb603" providerId="LiveId" clId="{33935D0F-0367-5745-A841-4BB6B7169421}" dt="2023-10-22T00:47:28.608" v="142" actId="2890"/>
        <pc:sldMkLst>
          <pc:docMk/>
          <pc:sldMk cId="1772728538" sldId="592"/>
        </pc:sldMkLst>
      </pc:sldChg>
      <pc:sldChg chg="modSp add mod ord">
        <pc:chgData name="Jim Fleming" userId="161791bae1afb603" providerId="LiveId" clId="{33935D0F-0367-5745-A841-4BB6B7169421}" dt="2023-10-22T01:15:53.734" v="362" actId="20578"/>
        <pc:sldMkLst>
          <pc:docMk/>
          <pc:sldMk cId="1353522209" sldId="593"/>
        </pc:sldMkLst>
      </pc:sldChg>
      <pc:sldChg chg="addSp delSp modSp add mod ord modShow">
        <pc:chgData name="Jim Fleming" userId="161791bae1afb603" providerId="LiveId" clId="{33935D0F-0367-5745-A841-4BB6B7169421}" dt="2023-10-22T01:14:54.579" v="356" actId="20578"/>
        <pc:sldMkLst>
          <pc:docMk/>
          <pc:sldMk cId="2827314747" sldId="594"/>
        </pc:sldMkLst>
      </pc:sldChg>
      <pc:sldChg chg="modSp add mod ord modShow">
        <pc:chgData name="Jim Fleming" userId="161791bae1afb603" providerId="LiveId" clId="{33935D0F-0367-5745-A841-4BB6B7169421}" dt="2023-10-22T01:16:08.695" v="364" actId="20578"/>
        <pc:sldMkLst>
          <pc:docMk/>
          <pc:sldMk cId="579971013" sldId="595"/>
        </pc:sldMkLst>
      </pc:sldChg>
      <pc:sldChg chg="add">
        <pc:chgData name="Jim Fleming" userId="161791bae1afb603" providerId="LiveId" clId="{33935D0F-0367-5745-A841-4BB6B7169421}" dt="2023-10-22T01:15:23.765" v="357" actId="2890"/>
        <pc:sldMkLst>
          <pc:docMk/>
          <pc:sldMk cId="324454386" sldId="596"/>
        </pc:sldMkLst>
      </pc:sldChg>
      <pc:sldChg chg="add">
        <pc:chgData name="Jim Fleming" userId="161791bae1afb603" providerId="LiveId" clId="{33935D0F-0367-5745-A841-4BB6B7169421}" dt="2023-10-22T01:15:27.198" v="358" actId="2890"/>
        <pc:sldMkLst>
          <pc:docMk/>
          <pc:sldMk cId="1552704235" sldId="597"/>
        </pc:sldMkLst>
      </pc:sldChg>
      <pc:sldChg chg="add replId">
        <pc:chgData name="Jim Fleming" userId="161791bae1afb603" providerId="LiveId" clId="{33935D0F-0367-5745-A841-4BB6B7169421}" dt="2023-10-22T01:15:27.198" v="358" actId="2890"/>
        <pc:sldMkLst>
          <pc:docMk/>
          <pc:sldMk cId="1240252545" sldId="598"/>
        </pc:sldMkLst>
      </pc:sldChg>
      <pc:sldChg chg="add">
        <pc:chgData name="Jim Fleming" userId="161791bae1afb603" providerId="LiveId" clId="{33935D0F-0367-5745-A841-4BB6B7169421}" dt="2023-10-22T01:15:29.036" v="359" actId="2890"/>
        <pc:sldMkLst>
          <pc:docMk/>
          <pc:sldMk cId="2739435439" sldId="599"/>
        </pc:sldMkLst>
      </pc:sldChg>
      <pc:sldChg chg="add replId">
        <pc:chgData name="Jim Fleming" userId="161791bae1afb603" providerId="LiveId" clId="{33935D0F-0367-5745-A841-4BB6B7169421}" dt="2023-10-22T01:15:29.036" v="359" actId="2890"/>
        <pc:sldMkLst>
          <pc:docMk/>
          <pc:sldMk cId="4129431730" sldId="600"/>
        </pc:sldMkLst>
      </pc:sldChg>
      <pc:sldChg chg="add replId">
        <pc:chgData name="Jim Fleming" userId="161791bae1afb603" providerId="LiveId" clId="{33935D0F-0367-5745-A841-4BB6B7169421}" dt="2023-10-22T01:15:29.036" v="359" actId="2890"/>
        <pc:sldMkLst>
          <pc:docMk/>
          <pc:sldMk cId="2070443933" sldId="601"/>
        </pc:sldMkLst>
      </pc:sldChg>
      <pc:sldChg chg="add del replId">
        <pc:chgData name="Jim Fleming" userId="161791bae1afb603" providerId="LiveId" clId="{33935D0F-0367-5745-A841-4BB6B7169421}" dt="2023-10-22T01:16:33.841" v="369" actId="2696"/>
        <pc:sldMkLst>
          <pc:docMk/>
          <pc:sldMk cId="3935953834" sldId="602"/>
        </pc:sldMkLst>
      </pc:sldChg>
    </pc:docChg>
  </pc:docChgLst>
  <pc:docChgLst>
    <pc:chgData name="Jim Fleming" userId="161791bae1afb603" providerId="LiveId" clId="{13C3B604-77E2-1C4D-B6D8-0D106C61FB72}"/>
    <pc:docChg chg="undo custSel addSld delSld modSld sldOrd">
      <pc:chgData name="Jim Fleming" userId="161791bae1afb603" providerId="LiveId" clId="{13C3B604-77E2-1C4D-B6D8-0D106C61FB72}" dt="2024-11-09T15:56:45.163" v="582" actId="14734"/>
      <pc:docMkLst>
        <pc:docMk/>
      </pc:docMkLst>
      <pc:sldChg chg="modSp mod">
        <pc:chgData name="Jim Fleming" userId="161791bae1afb603" providerId="LiveId" clId="{13C3B604-77E2-1C4D-B6D8-0D106C61FB72}" dt="2024-11-09T00:29:54.768" v="6" actId="20577"/>
        <pc:sldMkLst>
          <pc:docMk/>
          <pc:sldMk cId="3544828559" sldId="467"/>
        </pc:sldMkLst>
      </pc:sldChg>
      <pc:sldChg chg="del">
        <pc:chgData name="Jim Fleming" userId="161791bae1afb603" providerId="LiveId" clId="{13C3B604-77E2-1C4D-B6D8-0D106C61FB72}" dt="2024-11-09T15:14:10.098" v="153" actId="2696"/>
        <pc:sldMkLst>
          <pc:docMk/>
          <pc:sldMk cId="1321751761" sldId="491"/>
        </pc:sldMkLst>
      </pc:sldChg>
      <pc:sldChg chg="modSp mod ord modShow">
        <pc:chgData name="Jim Fleming" userId="161791bae1afb603" providerId="LiveId" clId="{13C3B604-77E2-1C4D-B6D8-0D106C61FB72}" dt="2024-11-09T15:42:43.404" v="555" actId="20578"/>
        <pc:sldMkLst>
          <pc:docMk/>
          <pc:sldMk cId="1772728538" sldId="592"/>
        </pc:sldMkLst>
      </pc:sldChg>
      <pc:sldChg chg="modSp mod ord modShow">
        <pc:chgData name="Jim Fleming" userId="161791bae1afb603" providerId="LiveId" clId="{13C3B604-77E2-1C4D-B6D8-0D106C61FB72}" dt="2024-11-09T15:43:04.404" v="556" actId="20578"/>
        <pc:sldMkLst>
          <pc:docMk/>
          <pc:sldMk cId="3243089493" sldId="678"/>
        </pc:sldMkLst>
      </pc:sldChg>
      <pc:sldChg chg="del">
        <pc:chgData name="Jim Fleming" userId="161791bae1afb603" providerId="LiveId" clId="{13C3B604-77E2-1C4D-B6D8-0D106C61FB72}" dt="2024-11-09T15:14:09.417" v="152" actId="2696"/>
        <pc:sldMkLst>
          <pc:docMk/>
          <pc:sldMk cId="1565996865" sldId="698"/>
        </pc:sldMkLst>
      </pc:sldChg>
      <pc:sldChg chg="modSp mod">
        <pc:chgData name="Jim Fleming" userId="161791bae1afb603" providerId="LiveId" clId="{13C3B604-77E2-1C4D-B6D8-0D106C61FB72}" dt="2024-11-09T00:30:29.944" v="23" actId="6549"/>
        <pc:sldMkLst>
          <pc:docMk/>
          <pc:sldMk cId="126713534" sldId="700"/>
        </pc:sldMkLst>
      </pc:sldChg>
      <pc:sldChg chg="del">
        <pc:chgData name="Jim Fleming" userId="161791bae1afb603" providerId="LiveId" clId="{13C3B604-77E2-1C4D-B6D8-0D106C61FB72}" dt="2024-11-09T00:30:36.352" v="24" actId="2696"/>
        <pc:sldMkLst>
          <pc:docMk/>
          <pc:sldMk cId="3460848480" sldId="701"/>
        </pc:sldMkLst>
      </pc:sldChg>
      <pc:sldChg chg="del">
        <pc:chgData name="Jim Fleming" userId="161791bae1afb603" providerId="LiveId" clId="{13C3B604-77E2-1C4D-B6D8-0D106C61FB72}" dt="2024-11-09T15:14:02.967" v="149" actId="2696"/>
        <pc:sldMkLst>
          <pc:docMk/>
          <pc:sldMk cId="1298997858" sldId="703"/>
        </pc:sldMkLst>
      </pc:sldChg>
      <pc:sldChg chg="del">
        <pc:chgData name="Jim Fleming" userId="161791bae1afb603" providerId="LiveId" clId="{13C3B604-77E2-1C4D-B6D8-0D106C61FB72}" dt="2024-11-09T00:30:38.182" v="25" actId="2696"/>
        <pc:sldMkLst>
          <pc:docMk/>
          <pc:sldMk cId="286889243" sldId="704"/>
        </pc:sldMkLst>
      </pc:sldChg>
      <pc:sldChg chg="modSp mod">
        <pc:chgData name="Jim Fleming" userId="161791bae1afb603" providerId="LiveId" clId="{13C3B604-77E2-1C4D-B6D8-0D106C61FB72}" dt="2024-11-09T15:10:19.822" v="108" actId="20577"/>
        <pc:sldMkLst>
          <pc:docMk/>
          <pc:sldMk cId="2024863281" sldId="705"/>
        </pc:sldMkLst>
      </pc:sldChg>
      <pc:sldChg chg="del">
        <pc:chgData name="Jim Fleming" userId="161791bae1afb603" providerId="LiveId" clId="{13C3B604-77E2-1C4D-B6D8-0D106C61FB72}" dt="2024-11-09T00:30:39.616" v="26" actId="2696"/>
        <pc:sldMkLst>
          <pc:docMk/>
          <pc:sldMk cId="3046990465" sldId="706"/>
        </pc:sldMkLst>
      </pc:sldChg>
      <pc:sldChg chg="modSp add del mod ord">
        <pc:chgData name="Jim Fleming" userId="161791bae1afb603" providerId="LiveId" clId="{13C3B604-77E2-1C4D-B6D8-0D106C61FB72}" dt="2024-11-09T15:53:00.989" v="575" actId="20578"/>
        <pc:sldMkLst>
          <pc:docMk/>
          <pc:sldMk cId="1467715689" sldId="707"/>
        </pc:sldMkLst>
      </pc:sldChg>
      <pc:sldChg chg="del">
        <pc:chgData name="Jim Fleming" userId="161791bae1afb603" providerId="LiveId" clId="{13C3B604-77E2-1C4D-B6D8-0D106C61FB72}" dt="2024-11-09T15:14:01.452" v="148" actId="2696"/>
        <pc:sldMkLst>
          <pc:docMk/>
          <pc:sldMk cId="1040603486" sldId="708"/>
        </pc:sldMkLst>
      </pc:sldChg>
      <pc:sldChg chg="del">
        <pc:chgData name="Jim Fleming" userId="161791bae1afb603" providerId="LiveId" clId="{13C3B604-77E2-1C4D-B6D8-0D106C61FB72}" dt="2024-11-09T15:14:15.416" v="155" actId="2696"/>
        <pc:sldMkLst>
          <pc:docMk/>
          <pc:sldMk cId="4162435030" sldId="709"/>
        </pc:sldMkLst>
      </pc:sldChg>
      <pc:sldChg chg="del">
        <pc:chgData name="Jim Fleming" userId="161791bae1afb603" providerId="LiveId" clId="{13C3B604-77E2-1C4D-B6D8-0D106C61FB72}" dt="2024-11-09T15:14:15.840" v="156" actId="2696"/>
        <pc:sldMkLst>
          <pc:docMk/>
          <pc:sldMk cId="1040643680" sldId="710"/>
        </pc:sldMkLst>
      </pc:sldChg>
      <pc:sldChg chg="del">
        <pc:chgData name="Jim Fleming" userId="161791bae1afb603" providerId="LiveId" clId="{13C3B604-77E2-1C4D-B6D8-0D106C61FB72}" dt="2024-11-09T15:34:26.957" v="546" actId="2696"/>
        <pc:sldMkLst>
          <pc:docMk/>
          <pc:sldMk cId="969465267" sldId="711"/>
        </pc:sldMkLst>
      </pc:sldChg>
      <pc:sldChg chg="del">
        <pc:chgData name="Jim Fleming" userId="161791bae1afb603" providerId="LiveId" clId="{13C3B604-77E2-1C4D-B6D8-0D106C61FB72}" dt="2024-11-09T15:14:22.442" v="158" actId="2696"/>
        <pc:sldMkLst>
          <pc:docMk/>
          <pc:sldMk cId="1279531188" sldId="712"/>
        </pc:sldMkLst>
      </pc:sldChg>
      <pc:sldChg chg="del">
        <pc:chgData name="Jim Fleming" userId="161791bae1afb603" providerId="LiveId" clId="{13C3B604-77E2-1C4D-B6D8-0D106C61FB72}" dt="2024-11-09T15:14:23.133" v="159" actId="2696"/>
        <pc:sldMkLst>
          <pc:docMk/>
          <pc:sldMk cId="4062631815" sldId="713"/>
        </pc:sldMkLst>
      </pc:sldChg>
      <pc:sldChg chg="del">
        <pc:chgData name="Jim Fleming" userId="161791bae1afb603" providerId="LiveId" clId="{13C3B604-77E2-1C4D-B6D8-0D106C61FB72}" dt="2024-11-09T00:29:57.759" v="7" actId="2696"/>
        <pc:sldMkLst>
          <pc:docMk/>
          <pc:sldMk cId="1355221916" sldId="714"/>
        </pc:sldMkLst>
      </pc:sldChg>
      <pc:sldChg chg="del">
        <pc:chgData name="Jim Fleming" userId="161791bae1afb603" providerId="LiveId" clId="{13C3B604-77E2-1C4D-B6D8-0D106C61FB72}" dt="2024-11-09T00:29:58.520" v="8" actId="2696"/>
        <pc:sldMkLst>
          <pc:docMk/>
          <pc:sldMk cId="1007604703" sldId="715"/>
        </pc:sldMkLst>
      </pc:sldChg>
      <pc:sldChg chg="del">
        <pc:chgData name="Jim Fleming" userId="161791bae1afb603" providerId="LiveId" clId="{13C3B604-77E2-1C4D-B6D8-0D106C61FB72}" dt="2024-11-09T00:29:59.599" v="9" actId="2696"/>
        <pc:sldMkLst>
          <pc:docMk/>
          <pc:sldMk cId="3251261246" sldId="716"/>
        </pc:sldMkLst>
      </pc:sldChg>
      <pc:sldChg chg="del">
        <pc:chgData name="Jim Fleming" userId="161791bae1afb603" providerId="LiveId" clId="{13C3B604-77E2-1C4D-B6D8-0D106C61FB72}" dt="2024-11-09T00:30:01.615" v="10" actId="2696"/>
        <pc:sldMkLst>
          <pc:docMk/>
          <pc:sldMk cId="2049081196" sldId="717"/>
        </pc:sldMkLst>
      </pc:sldChg>
      <pc:sldChg chg="del">
        <pc:chgData name="Jim Fleming" userId="161791bae1afb603" providerId="LiveId" clId="{13C3B604-77E2-1C4D-B6D8-0D106C61FB72}" dt="2024-11-09T00:30:03.605" v="12" actId="2696"/>
        <pc:sldMkLst>
          <pc:docMk/>
          <pc:sldMk cId="3853647379" sldId="718"/>
        </pc:sldMkLst>
      </pc:sldChg>
      <pc:sldChg chg="del">
        <pc:chgData name="Jim Fleming" userId="161791bae1afb603" providerId="LiveId" clId="{13C3B604-77E2-1C4D-B6D8-0D106C61FB72}" dt="2024-11-09T00:30:06.288" v="14" actId="2696"/>
        <pc:sldMkLst>
          <pc:docMk/>
          <pc:sldMk cId="1167401645" sldId="719"/>
        </pc:sldMkLst>
      </pc:sldChg>
      <pc:sldChg chg="del">
        <pc:chgData name="Jim Fleming" userId="161791bae1afb603" providerId="LiveId" clId="{13C3B604-77E2-1C4D-B6D8-0D106C61FB72}" dt="2024-11-09T00:30:02.600" v="11" actId="2696"/>
        <pc:sldMkLst>
          <pc:docMk/>
          <pc:sldMk cId="2099114349" sldId="720"/>
        </pc:sldMkLst>
      </pc:sldChg>
      <pc:sldChg chg="del">
        <pc:chgData name="Jim Fleming" userId="161791bae1afb603" providerId="LiveId" clId="{13C3B604-77E2-1C4D-B6D8-0D106C61FB72}" dt="2024-11-09T00:30:04.652" v="13" actId="2696"/>
        <pc:sldMkLst>
          <pc:docMk/>
          <pc:sldMk cId="2787600254" sldId="721"/>
        </pc:sldMkLst>
      </pc:sldChg>
      <pc:sldChg chg="del">
        <pc:chgData name="Jim Fleming" userId="161791bae1afb603" providerId="LiveId" clId="{13C3B604-77E2-1C4D-B6D8-0D106C61FB72}" dt="2024-11-09T15:14:12.479" v="154" actId="2696"/>
        <pc:sldMkLst>
          <pc:docMk/>
          <pc:sldMk cId="2845033210" sldId="722"/>
        </pc:sldMkLst>
      </pc:sldChg>
      <pc:sldChg chg="del">
        <pc:chgData name="Jim Fleming" userId="161791bae1afb603" providerId="LiveId" clId="{13C3B604-77E2-1C4D-B6D8-0D106C61FB72}" dt="2024-11-09T00:30:07.232" v="15" actId="2696"/>
        <pc:sldMkLst>
          <pc:docMk/>
          <pc:sldMk cId="2737041379" sldId="723"/>
        </pc:sldMkLst>
      </pc:sldChg>
      <pc:sldChg chg="del">
        <pc:chgData name="Jim Fleming" userId="161791bae1afb603" providerId="LiveId" clId="{13C3B604-77E2-1C4D-B6D8-0D106C61FB72}" dt="2024-11-09T00:30:07.953" v="16" actId="2696"/>
        <pc:sldMkLst>
          <pc:docMk/>
          <pc:sldMk cId="1228201692" sldId="724"/>
        </pc:sldMkLst>
      </pc:sldChg>
      <pc:sldChg chg="del">
        <pc:chgData name="Jim Fleming" userId="161791bae1afb603" providerId="LiveId" clId="{13C3B604-77E2-1C4D-B6D8-0D106C61FB72}" dt="2024-11-09T15:14:21.362" v="157" actId="2696"/>
        <pc:sldMkLst>
          <pc:docMk/>
          <pc:sldMk cId="953385556" sldId="725"/>
        </pc:sldMkLst>
      </pc:sldChg>
      <pc:sldChg chg="addSp delSp modSp add mod ord">
        <pc:chgData name="Jim Fleming" userId="161791bae1afb603" providerId="LiveId" clId="{13C3B604-77E2-1C4D-B6D8-0D106C61FB72}" dt="2024-11-09T15:56:45.163" v="582" actId="14734"/>
        <pc:sldMkLst>
          <pc:docMk/>
          <pc:sldMk cId="3252432145" sldId="726"/>
        </pc:sldMkLst>
      </pc:sldChg>
      <pc:sldChg chg="addSp modSp add mod ord modAnim modShow">
        <pc:chgData name="Jim Fleming" userId="161791bae1afb603" providerId="LiveId" clId="{13C3B604-77E2-1C4D-B6D8-0D106C61FB72}" dt="2024-11-09T15:53:03.606" v="576" actId="20578"/>
        <pc:sldMkLst>
          <pc:docMk/>
          <pc:sldMk cId="1373694091" sldId="727"/>
        </pc:sldMkLst>
      </pc:sldChg>
      <pc:sldChg chg="del">
        <pc:chgData name="Jim Fleming" userId="161791bae1afb603" providerId="LiveId" clId="{13C3B604-77E2-1C4D-B6D8-0D106C61FB72}" dt="2024-11-09T00:30:08.514" v="17" actId="2696"/>
        <pc:sldMkLst>
          <pc:docMk/>
          <pc:sldMk cId="3571617272" sldId="727"/>
        </pc:sldMkLst>
      </pc:sldChg>
      <pc:sldChg chg="add">
        <pc:chgData name="Jim Fleming" userId="161791bae1afb603" providerId="LiveId" clId="{13C3B604-77E2-1C4D-B6D8-0D106C61FB72}" dt="2024-11-09T15:11:29.322" v="109" actId="2890"/>
        <pc:sldMkLst>
          <pc:docMk/>
          <pc:sldMk cId="4257291309" sldId="728"/>
        </pc:sldMkLst>
      </pc:sldChg>
      <pc:sldChg chg="add">
        <pc:chgData name="Jim Fleming" userId="161791bae1afb603" providerId="LiveId" clId="{13C3B604-77E2-1C4D-B6D8-0D106C61FB72}" dt="2024-11-09T15:12:01.268" v="115" actId="2890"/>
        <pc:sldMkLst>
          <pc:docMk/>
          <pc:sldMk cId="2078864227" sldId="729"/>
        </pc:sldMkLst>
      </pc:sldChg>
      <pc:sldChg chg="add del">
        <pc:chgData name="Jim Fleming" userId="161791bae1afb603" providerId="LiveId" clId="{13C3B604-77E2-1C4D-B6D8-0D106C61FB72}" dt="2024-11-09T15:12:08.539" v="118" actId="2696"/>
        <pc:sldMkLst>
          <pc:docMk/>
          <pc:sldMk cId="262941874" sldId="730"/>
        </pc:sldMkLst>
      </pc:sldChg>
      <pc:sldChg chg="modSp add mod ord">
        <pc:chgData name="Jim Fleming" userId="161791bae1afb603" providerId="LiveId" clId="{13C3B604-77E2-1C4D-B6D8-0D106C61FB72}" dt="2024-11-09T15:47:53.492" v="558" actId="20578"/>
        <pc:sldMkLst>
          <pc:docMk/>
          <pc:sldMk cId="2474574291" sldId="730"/>
        </pc:sldMkLst>
      </pc:sldChg>
      <pc:sldChg chg="modSp add mod ord modAnim">
        <pc:chgData name="Jim Fleming" userId="161791bae1afb603" providerId="LiveId" clId="{13C3B604-77E2-1C4D-B6D8-0D106C61FB72}" dt="2024-11-09T15:54:36.390" v="577" actId="20578"/>
        <pc:sldMkLst>
          <pc:docMk/>
          <pc:sldMk cId="137989349" sldId="731"/>
        </pc:sldMkLst>
      </pc:sldChg>
      <pc:sldChg chg="modSp add mod ord">
        <pc:chgData name="Jim Fleming" userId="161791bae1afb603" providerId="LiveId" clId="{13C3B604-77E2-1C4D-B6D8-0D106C61FB72}" dt="2024-11-09T15:54:36.390" v="577" actId="20578"/>
        <pc:sldMkLst>
          <pc:docMk/>
          <pc:sldMk cId="554164746" sldId="732"/>
        </pc:sldMkLst>
      </pc:sldChg>
      <pc:sldChg chg="modSp add mod ord">
        <pc:chgData name="Jim Fleming" userId="161791bae1afb603" providerId="LiveId" clId="{13C3B604-77E2-1C4D-B6D8-0D106C61FB72}" dt="2024-11-09T15:54:36.390" v="577" actId="20578"/>
        <pc:sldMkLst>
          <pc:docMk/>
          <pc:sldMk cId="1238459521" sldId="733"/>
        </pc:sldMkLst>
      </pc:sldChg>
      <pc:sldChg chg="modSp add mod ord">
        <pc:chgData name="Jim Fleming" userId="161791bae1afb603" providerId="LiveId" clId="{13C3B604-77E2-1C4D-B6D8-0D106C61FB72}" dt="2024-11-09T15:52:50.898" v="574" actId="20578"/>
        <pc:sldMkLst>
          <pc:docMk/>
          <pc:sldMk cId="450558310" sldId="734"/>
        </pc:sldMkLst>
      </pc:sldChg>
      <pc:sldChg chg="modSp add mod ord">
        <pc:chgData name="Jim Fleming" userId="161791bae1afb603" providerId="LiveId" clId="{13C3B604-77E2-1C4D-B6D8-0D106C61FB72}" dt="2024-11-09T15:52:50.898" v="574" actId="20578"/>
        <pc:sldMkLst>
          <pc:docMk/>
          <pc:sldMk cId="2478253703" sldId="735"/>
        </pc:sldMkLst>
      </pc:sldChg>
      <pc:sldChg chg="add ord">
        <pc:chgData name="Jim Fleming" userId="161791bae1afb603" providerId="LiveId" clId="{13C3B604-77E2-1C4D-B6D8-0D106C61FB72}" dt="2024-11-09T15:51:53.182" v="561" actId="20578"/>
        <pc:sldMkLst>
          <pc:docMk/>
          <pc:sldMk cId="3154670379" sldId="736"/>
        </pc:sldMkLst>
      </pc:sldChg>
      <pc:sldChg chg="add ord">
        <pc:chgData name="Jim Fleming" userId="161791bae1afb603" providerId="LiveId" clId="{13C3B604-77E2-1C4D-B6D8-0D106C61FB72}" dt="2024-11-09T15:51:58.223" v="563" actId="20578"/>
        <pc:sldMkLst>
          <pc:docMk/>
          <pc:sldMk cId="1534516976" sldId="737"/>
        </pc:sldMkLst>
      </pc:sldChg>
      <pc:sldChg chg="add ord">
        <pc:chgData name="Jim Fleming" userId="161791bae1afb603" providerId="LiveId" clId="{13C3B604-77E2-1C4D-B6D8-0D106C61FB72}" dt="2024-11-09T15:52:14.685" v="567" actId="20578"/>
        <pc:sldMkLst>
          <pc:docMk/>
          <pc:sldMk cId="2088553197" sldId="738"/>
        </pc:sldMkLst>
      </pc:sldChg>
      <pc:sldChg chg="add ord">
        <pc:chgData name="Jim Fleming" userId="161791bae1afb603" providerId="LiveId" clId="{13C3B604-77E2-1C4D-B6D8-0D106C61FB72}" dt="2024-11-09T15:52:17.670" v="568" actId="20578"/>
        <pc:sldMkLst>
          <pc:docMk/>
          <pc:sldMk cId="3686724532" sldId="739"/>
        </pc:sldMkLst>
      </pc:sldChg>
      <pc:sldChg chg="add ord replId">
        <pc:chgData name="Jim Fleming" userId="161791bae1afb603" providerId="LiveId" clId="{13C3B604-77E2-1C4D-B6D8-0D106C61FB72}" dt="2024-11-09T15:52:07" v="566" actId="20578"/>
        <pc:sldMkLst>
          <pc:docMk/>
          <pc:sldMk cId="3393890410" sldId="740"/>
        </pc:sldMkLst>
      </pc:sldChg>
      <pc:sldChg chg="add ord">
        <pc:chgData name="Jim Fleming" userId="161791bae1afb603" providerId="LiveId" clId="{13C3B604-77E2-1C4D-B6D8-0D106C61FB72}" dt="2024-11-09T15:54:36.390" v="577" actId="20578"/>
        <pc:sldMkLst>
          <pc:docMk/>
          <pc:sldMk cId="3079311263" sldId="741"/>
        </pc:sldMkLst>
      </pc:sldChg>
      <pc:sldChg chg="add del ord">
        <pc:chgData name="Jim Fleming" userId="161791bae1afb603" providerId="LiveId" clId="{13C3B604-77E2-1C4D-B6D8-0D106C61FB72}" dt="2024-11-09T15:55:13.408" v="578" actId="2696"/>
        <pc:sldMkLst>
          <pc:docMk/>
          <pc:sldMk cId="3975786322" sldId="742"/>
        </pc:sldMkLst>
      </pc:sldChg>
    </pc:docChg>
  </pc:docChgLst>
  <pc:docChgLst>
    <pc:chgData name="Jim Fleming" userId="161791bae1afb603" providerId="LiveId" clId="{83F492FC-31BB-2E47-B019-2BF70B9743A8}"/>
    <pc:docChg chg="undo custSel addSld delSld modSld sldOrd">
      <pc:chgData name="Jim Fleming" userId="161791bae1afb603" providerId="LiveId" clId="{83F492FC-31BB-2E47-B019-2BF70B9743A8}" dt="2024-07-20T15:43:22.106" v="60" actId="6549"/>
      <pc:docMkLst>
        <pc:docMk/>
      </pc:docMkLst>
      <pc:sldChg chg="modSp mod">
        <pc:chgData name="Jim Fleming" userId="161791bae1afb603" providerId="LiveId" clId="{83F492FC-31BB-2E47-B019-2BF70B9743A8}" dt="2024-07-20T15:43:15.640" v="59" actId="20577"/>
        <pc:sldMkLst>
          <pc:docMk/>
          <pc:sldMk cId="189513369" sldId="583"/>
        </pc:sldMkLst>
      </pc:sldChg>
      <pc:sldChg chg="modSp mod">
        <pc:chgData name="Jim Fleming" userId="161791bae1afb603" providerId="LiveId" clId="{83F492FC-31BB-2E47-B019-2BF70B9743A8}" dt="2024-07-20T15:41:04.228" v="5" actId="20577"/>
        <pc:sldMkLst>
          <pc:docMk/>
          <pc:sldMk cId="384459236" sldId="666"/>
        </pc:sldMkLst>
      </pc:sldChg>
      <pc:sldChg chg="del">
        <pc:chgData name="Jim Fleming" userId="161791bae1afb603" providerId="LiveId" clId="{83F492FC-31BB-2E47-B019-2BF70B9743A8}" dt="2024-07-20T15:42:04.687" v="33" actId="2696"/>
        <pc:sldMkLst>
          <pc:docMk/>
          <pc:sldMk cId="2479057512" sldId="680"/>
        </pc:sldMkLst>
      </pc:sldChg>
      <pc:sldChg chg="del">
        <pc:chgData name="Jim Fleming" userId="161791bae1afb603" providerId="LiveId" clId="{83F492FC-31BB-2E47-B019-2BF70B9743A8}" dt="2024-07-20T15:42:05.081" v="34" actId="2696"/>
        <pc:sldMkLst>
          <pc:docMk/>
          <pc:sldMk cId="3079934997" sldId="681"/>
        </pc:sldMkLst>
      </pc:sldChg>
      <pc:sldChg chg="del">
        <pc:chgData name="Jim Fleming" userId="161791bae1afb603" providerId="LiveId" clId="{83F492FC-31BB-2E47-B019-2BF70B9743A8}" dt="2024-07-20T15:42:06.323" v="36" actId="2696"/>
        <pc:sldMkLst>
          <pc:docMk/>
          <pc:sldMk cId="2527284404" sldId="682"/>
        </pc:sldMkLst>
      </pc:sldChg>
      <pc:sldChg chg="del">
        <pc:chgData name="Jim Fleming" userId="161791bae1afb603" providerId="LiveId" clId="{83F492FC-31BB-2E47-B019-2BF70B9743A8}" dt="2024-07-20T15:42:06.937" v="37" actId="2696"/>
        <pc:sldMkLst>
          <pc:docMk/>
          <pc:sldMk cId="1873440147" sldId="683"/>
        </pc:sldMkLst>
      </pc:sldChg>
      <pc:sldChg chg="del">
        <pc:chgData name="Jim Fleming" userId="161791bae1afb603" providerId="LiveId" clId="{83F492FC-31BB-2E47-B019-2BF70B9743A8}" dt="2024-07-20T15:42:05.886" v="35" actId="2696"/>
        <pc:sldMkLst>
          <pc:docMk/>
          <pc:sldMk cId="3027385624" sldId="684"/>
        </pc:sldMkLst>
      </pc:sldChg>
      <pc:sldChg chg="del">
        <pc:chgData name="Jim Fleming" userId="161791bae1afb603" providerId="LiveId" clId="{83F492FC-31BB-2E47-B019-2BF70B9743A8}" dt="2024-07-20T15:42:07.418" v="38" actId="2696"/>
        <pc:sldMkLst>
          <pc:docMk/>
          <pc:sldMk cId="3246882238" sldId="685"/>
        </pc:sldMkLst>
      </pc:sldChg>
      <pc:sldChg chg="del">
        <pc:chgData name="Jim Fleming" userId="161791bae1afb603" providerId="LiveId" clId="{83F492FC-31BB-2E47-B019-2BF70B9743A8}" dt="2024-07-20T15:42:07.920" v="39" actId="2696"/>
        <pc:sldMkLst>
          <pc:docMk/>
          <pc:sldMk cId="3410655889" sldId="686"/>
        </pc:sldMkLst>
      </pc:sldChg>
      <pc:sldChg chg="del">
        <pc:chgData name="Jim Fleming" userId="161791bae1afb603" providerId="LiveId" clId="{83F492FC-31BB-2E47-B019-2BF70B9743A8}" dt="2024-07-20T15:42:08.321" v="40" actId="2696"/>
        <pc:sldMkLst>
          <pc:docMk/>
          <pc:sldMk cId="182023848" sldId="687"/>
        </pc:sldMkLst>
      </pc:sldChg>
      <pc:sldChg chg="del">
        <pc:chgData name="Jim Fleming" userId="161791bae1afb603" providerId="LiveId" clId="{83F492FC-31BB-2E47-B019-2BF70B9743A8}" dt="2024-07-20T15:42:08.850" v="41" actId="2696"/>
        <pc:sldMkLst>
          <pc:docMk/>
          <pc:sldMk cId="3781735347" sldId="688"/>
        </pc:sldMkLst>
      </pc:sldChg>
      <pc:sldChg chg="del">
        <pc:chgData name="Jim Fleming" userId="161791bae1afb603" providerId="LiveId" clId="{83F492FC-31BB-2E47-B019-2BF70B9743A8}" dt="2024-07-20T15:42:10.016" v="42" actId="2696"/>
        <pc:sldMkLst>
          <pc:docMk/>
          <pc:sldMk cId="1573634969" sldId="689"/>
        </pc:sldMkLst>
      </pc:sldChg>
      <pc:sldChg chg="modSp add mod">
        <pc:chgData name="Jim Fleming" userId="161791bae1afb603" providerId="LiveId" clId="{83F492FC-31BB-2E47-B019-2BF70B9743A8}" dt="2024-07-20T15:43:22.106" v="60" actId="6549"/>
        <pc:sldMkLst>
          <pc:docMk/>
          <pc:sldMk cId="78131488" sldId="690"/>
        </pc:sldMkLst>
      </pc:sldChg>
      <pc:sldChg chg="add ord">
        <pc:chgData name="Jim Fleming" userId="161791bae1afb603" providerId="LiveId" clId="{83F492FC-31BB-2E47-B019-2BF70B9743A8}" dt="2024-07-20T15:42:14.928" v="44" actId="20578"/>
        <pc:sldMkLst>
          <pc:docMk/>
          <pc:sldMk cId="144010969" sldId="691"/>
        </pc:sldMkLst>
      </pc:sldChg>
    </pc:docChg>
  </pc:docChgLst>
  <pc:docChgLst>
    <pc:chgData name="Jim Fleming" userId="161791bae1afb603" providerId="LiveId" clId="{8A052D2C-ABDF-B149-96C7-C8C711A51E15}"/>
    <pc:docChg chg="undo custSel addSld delSld modSld sldOrd">
      <pc:chgData name="Jim Fleming" userId="161791bae1afb603" providerId="LiveId" clId="{8A052D2C-ABDF-B149-96C7-C8C711A51E15}" dt="2023-12-16T20:16:59.216" v="473" actId="20577"/>
      <pc:docMkLst>
        <pc:docMk/>
      </pc:docMkLst>
      <pc:sldChg chg="delSp modSp add mod delDesignElem">
        <pc:chgData name="Jim Fleming" userId="161791bae1afb603" providerId="LiveId" clId="{8A052D2C-ABDF-B149-96C7-C8C711A51E15}" dt="2023-12-16T20:11:58.558" v="463" actId="20577"/>
        <pc:sldMkLst>
          <pc:docMk/>
          <pc:sldMk cId="2752720607" sldId="558"/>
        </pc:sldMkLst>
      </pc:sldChg>
      <pc:sldChg chg="modSp mod">
        <pc:chgData name="Jim Fleming" userId="161791bae1afb603" providerId="LiveId" clId="{8A052D2C-ABDF-B149-96C7-C8C711A51E15}" dt="2023-12-16T18:03:31.569" v="39" actId="1076"/>
        <pc:sldMkLst>
          <pc:docMk/>
          <pc:sldMk cId="189513369" sldId="583"/>
        </pc:sldMkLst>
      </pc:sldChg>
      <pc:sldChg chg="modSp del mod">
        <pc:chgData name="Jim Fleming" userId="161791bae1afb603" providerId="LiveId" clId="{8A052D2C-ABDF-B149-96C7-C8C711A51E15}" dt="2023-12-16T19:27:50.872" v="335" actId="2696"/>
        <pc:sldMkLst>
          <pc:docMk/>
          <pc:sldMk cId="1168562675" sldId="631"/>
        </pc:sldMkLst>
      </pc:sldChg>
      <pc:sldChg chg="del">
        <pc:chgData name="Jim Fleming" userId="161791bae1afb603" providerId="LiveId" clId="{8A052D2C-ABDF-B149-96C7-C8C711A51E15}" dt="2023-12-16T18:02:35.388" v="26" actId="2696"/>
        <pc:sldMkLst>
          <pc:docMk/>
          <pc:sldMk cId="2834914427" sldId="632"/>
        </pc:sldMkLst>
      </pc:sldChg>
      <pc:sldChg chg="del">
        <pc:chgData name="Jim Fleming" userId="161791bae1afb603" providerId="LiveId" clId="{8A052D2C-ABDF-B149-96C7-C8C711A51E15}" dt="2023-12-16T18:01:46.557" v="15" actId="2696"/>
        <pc:sldMkLst>
          <pc:docMk/>
          <pc:sldMk cId="3396597235" sldId="634"/>
        </pc:sldMkLst>
      </pc:sldChg>
      <pc:sldChg chg="del">
        <pc:chgData name="Jim Fleming" userId="161791bae1afb603" providerId="LiveId" clId="{8A052D2C-ABDF-B149-96C7-C8C711A51E15}" dt="2023-12-16T18:01:41.834" v="12" actId="2696"/>
        <pc:sldMkLst>
          <pc:docMk/>
          <pc:sldMk cId="1135494223" sldId="635"/>
        </pc:sldMkLst>
      </pc:sldChg>
      <pc:sldChg chg="del">
        <pc:chgData name="Jim Fleming" userId="161791bae1afb603" providerId="LiveId" clId="{8A052D2C-ABDF-B149-96C7-C8C711A51E15}" dt="2023-12-16T18:01:42.749" v="13" actId="2696"/>
        <pc:sldMkLst>
          <pc:docMk/>
          <pc:sldMk cId="4070070019" sldId="636"/>
        </pc:sldMkLst>
      </pc:sldChg>
      <pc:sldChg chg="del">
        <pc:chgData name="Jim Fleming" userId="161791bae1afb603" providerId="LiveId" clId="{8A052D2C-ABDF-B149-96C7-C8C711A51E15}" dt="2023-12-16T18:01:43.615" v="14" actId="2696"/>
        <pc:sldMkLst>
          <pc:docMk/>
          <pc:sldMk cId="1513943954" sldId="637"/>
        </pc:sldMkLst>
      </pc:sldChg>
      <pc:sldChg chg="del">
        <pc:chgData name="Jim Fleming" userId="161791bae1afb603" providerId="LiveId" clId="{8A052D2C-ABDF-B149-96C7-C8C711A51E15}" dt="2023-12-16T18:02:37.293" v="27" actId="2696"/>
        <pc:sldMkLst>
          <pc:docMk/>
          <pc:sldMk cId="3823209500" sldId="638"/>
        </pc:sldMkLst>
      </pc:sldChg>
      <pc:sldChg chg="del">
        <pc:chgData name="Jim Fleming" userId="161791bae1afb603" providerId="LiveId" clId="{8A052D2C-ABDF-B149-96C7-C8C711A51E15}" dt="2023-12-16T18:02:25.717" v="25" actId="2696"/>
        <pc:sldMkLst>
          <pc:docMk/>
          <pc:sldMk cId="1987520512" sldId="639"/>
        </pc:sldMkLst>
      </pc:sldChg>
      <pc:sldChg chg="del">
        <pc:chgData name="Jim Fleming" userId="161791bae1afb603" providerId="LiveId" clId="{8A052D2C-ABDF-B149-96C7-C8C711A51E15}" dt="2023-12-16T18:01:39.874" v="10" actId="2696"/>
        <pc:sldMkLst>
          <pc:docMk/>
          <pc:sldMk cId="1089232977" sldId="640"/>
        </pc:sldMkLst>
      </pc:sldChg>
      <pc:sldChg chg="modSp add mod ord modShow">
        <pc:chgData name="Jim Fleming" userId="161791bae1afb603" providerId="LiveId" clId="{8A052D2C-ABDF-B149-96C7-C8C711A51E15}" dt="2023-12-16T18:02:20.862" v="24" actId="20577"/>
        <pc:sldMkLst>
          <pc:docMk/>
          <pc:sldMk cId="1092160196" sldId="640"/>
        </pc:sldMkLst>
      </pc:sldChg>
      <pc:sldChg chg="del">
        <pc:chgData name="Jim Fleming" userId="161791bae1afb603" providerId="LiveId" clId="{8A052D2C-ABDF-B149-96C7-C8C711A51E15}" dt="2023-12-16T18:01:40.885" v="11" actId="2696"/>
        <pc:sldMkLst>
          <pc:docMk/>
          <pc:sldMk cId="3849771638" sldId="641"/>
        </pc:sldMkLst>
      </pc:sldChg>
      <pc:sldChg chg="new del">
        <pc:chgData name="Jim Fleming" userId="161791bae1afb603" providerId="LiveId" clId="{8A052D2C-ABDF-B149-96C7-C8C711A51E15}" dt="2023-12-16T19:27:59.890" v="337" actId="2696"/>
        <pc:sldMkLst>
          <pc:docMk/>
          <pc:sldMk cId="4158043535" sldId="641"/>
        </pc:sldMkLst>
      </pc:sldChg>
      <pc:sldChg chg="add ord">
        <pc:chgData name="Jim Fleming" userId="161791bae1afb603" providerId="LiveId" clId="{8A052D2C-ABDF-B149-96C7-C8C711A51E15}" dt="2023-12-16T18:07:41.390" v="285" actId="20578"/>
        <pc:sldMkLst>
          <pc:docMk/>
          <pc:sldMk cId="386152843" sldId="642"/>
        </pc:sldMkLst>
      </pc:sldChg>
      <pc:sldChg chg="addSp modSp add mod ord">
        <pc:chgData name="Jim Fleming" userId="161791bae1afb603" providerId="LiveId" clId="{8A052D2C-ABDF-B149-96C7-C8C711A51E15}" dt="2023-12-16T20:00:58.060" v="427" actId="1076"/>
        <pc:sldMkLst>
          <pc:docMk/>
          <pc:sldMk cId="565834516" sldId="643"/>
        </pc:sldMkLst>
      </pc:sldChg>
      <pc:sldChg chg="add ord replId">
        <pc:chgData name="Jim Fleming" userId="161791bae1afb603" providerId="LiveId" clId="{8A052D2C-ABDF-B149-96C7-C8C711A51E15}" dt="2023-12-16T19:26:39.667" v="333" actId="20578"/>
        <pc:sldMkLst>
          <pc:docMk/>
          <pc:sldMk cId="2691846758" sldId="644"/>
        </pc:sldMkLst>
      </pc:sldChg>
      <pc:sldChg chg="add del">
        <pc:chgData name="Jim Fleming" userId="161791bae1afb603" providerId="LiveId" clId="{8A052D2C-ABDF-B149-96C7-C8C711A51E15}" dt="2023-12-16T19:27:51.816" v="336" actId="2696"/>
        <pc:sldMkLst>
          <pc:docMk/>
          <pc:sldMk cId="2912134806" sldId="645"/>
        </pc:sldMkLst>
      </pc:sldChg>
      <pc:sldChg chg="add ord replId">
        <pc:chgData name="Jim Fleming" userId="161791bae1afb603" providerId="LiveId" clId="{8A052D2C-ABDF-B149-96C7-C8C711A51E15}" dt="2023-12-16T19:26:37.371" v="332" actId="20578"/>
        <pc:sldMkLst>
          <pc:docMk/>
          <pc:sldMk cId="3740467430" sldId="646"/>
        </pc:sldMkLst>
      </pc:sldChg>
      <pc:sldChg chg="add ord replId">
        <pc:chgData name="Jim Fleming" userId="161791bae1afb603" providerId="LiveId" clId="{8A052D2C-ABDF-B149-96C7-C8C711A51E15}" dt="2023-12-16T18:07:43.658" v="286" actId="20578"/>
        <pc:sldMkLst>
          <pc:docMk/>
          <pc:sldMk cId="480990537" sldId="647"/>
        </pc:sldMkLst>
      </pc:sldChg>
      <pc:sldChg chg="add replId">
        <pc:chgData name="Jim Fleming" userId="161791bae1afb603" providerId="LiveId" clId="{8A052D2C-ABDF-B149-96C7-C8C711A51E15}" dt="2023-12-16T18:03:49.572" v="43" actId="2890"/>
        <pc:sldMkLst>
          <pc:docMk/>
          <pc:sldMk cId="111229696" sldId="648"/>
        </pc:sldMkLst>
      </pc:sldChg>
      <pc:sldChg chg="modSp add mod ord modShow">
        <pc:chgData name="Jim Fleming" userId="161791bae1afb603" providerId="LiveId" clId="{8A052D2C-ABDF-B149-96C7-C8C711A51E15}" dt="2023-12-16T18:06:26.701" v="196" actId="20577"/>
        <pc:sldMkLst>
          <pc:docMk/>
          <pc:sldMk cId="2999098062" sldId="649"/>
        </pc:sldMkLst>
      </pc:sldChg>
      <pc:sldChg chg="modSp add mod">
        <pc:chgData name="Jim Fleming" userId="161791bae1afb603" providerId="LiveId" clId="{8A052D2C-ABDF-B149-96C7-C8C711A51E15}" dt="2023-12-16T18:07:31.712" v="284" actId="20577"/>
        <pc:sldMkLst>
          <pc:docMk/>
          <pc:sldMk cId="597948794" sldId="650"/>
        </pc:sldMkLst>
      </pc:sldChg>
      <pc:sldChg chg="modSp add mod ord modShow">
        <pc:chgData name="Jim Fleming" userId="161791bae1afb603" providerId="LiveId" clId="{8A052D2C-ABDF-B149-96C7-C8C711A51E15}" dt="2023-12-16T19:18:49.495" v="292" actId="313"/>
        <pc:sldMkLst>
          <pc:docMk/>
          <pc:sldMk cId="93078901" sldId="651"/>
        </pc:sldMkLst>
      </pc:sldChg>
      <pc:sldChg chg="modSp add mod">
        <pc:chgData name="Jim Fleming" userId="161791bae1afb603" providerId="LiveId" clId="{8A052D2C-ABDF-B149-96C7-C8C711A51E15}" dt="2023-12-16T19:19:45.938" v="306" actId="20577"/>
        <pc:sldMkLst>
          <pc:docMk/>
          <pc:sldMk cId="1422873508" sldId="652"/>
        </pc:sldMkLst>
      </pc:sldChg>
      <pc:sldChg chg="modSp add mod">
        <pc:chgData name="Jim Fleming" userId="161791bae1afb603" providerId="LiveId" clId="{8A052D2C-ABDF-B149-96C7-C8C711A51E15}" dt="2023-12-16T19:19:56.792" v="311" actId="20577"/>
        <pc:sldMkLst>
          <pc:docMk/>
          <pc:sldMk cId="1666777897" sldId="653"/>
        </pc:sldMkLst>
      </pc:sldChg>
      <pc:sldChg chg="modSp add mod ord modShow">
        <pc:chgData name="Jim Fleming" userId="161791bae1afb603" providerId="LiveId" clId="{8A052D2C-ABDF-B149-96C7-C8C711A51E15}" dt="2023-12-16T19:26:33.387" v="331" actId="20578"/>
        <pc:sldMkLst>
          <pc:docMk/>
          <pc:sldMk cId="197750743" sldId="654"/>
        </pc:sldMkLst>
      </pc:sldChg>
      <pc:sldChg chg="add ord">
        <pc:chgData name="Jim Fleming" userId="161791bae1afb603" providerId="LiveId" clId="{8A052D2C-ABDF-B149-96C7-C8C711A51E15}" dt="2023-12-16T19:28:06.226" v="339" actId="20578"/>
        <pc:sldMkLst>
          <pc:docMk/>
          <pc:sldMk cId="3957163057" sldId="655"/>
        </pc:sldMkLst>
      </pc:sldChg>
      <pc:sldChg chg="modSp add mod ord modShow">
        <pc:chgData name="Jim Fleming" userId="161791bae1afb603" providerId="LiveId" clId="{8A052D2C-ABDF-B149-96C7-C8C711A51E15}" dt="2023-12-16T19:53:43.851" v="358" actId="20577"/>
        <pc:sldMkLst>
          <pc:docMk/>
          <pc:sldMk cId="3520391036" sldId="656"/>
        </pc:sldMkLst>
      </pc:sldChg>
      <pc:sldChg chg="add del">
        <pc:chgData name="Jim Fleming" userId="161791bae1afb603" providerId="LiveId" clId="{8A052D2C-ABDF-B149-96C7-C8C711A51E15}" dt="2023-12-16T19:53:18.400" v="347" actId="2696"/>
        <pc:sldMkLst>
          <pc:docMk/>
          <pc:sldMk cId="771359275" sldId="657"/>
        </pc:sldMkLst>
      </pc:sldChg>
      <pc:sldChg chg="modSp add mod">
        <pc:chgData name="Jim Fleming" userId="161791bae1afb603" providerId="LiveId" clId="{8A052D2C-ABDF-B149-96C7-C8C711A51E15}" dt="2023-12-16T19:53:49.397" v="359" actId="20577"/>
        <pc:sldMkLst>
          <pc:docMk/>
          <pc:sldMk cId="83043143" sldId="658"/>
        </pc:sldMkLst>
      </pc:sldChg>
      <pc:sldChg chg="add">
        <pc:chgData name="Jim Fleming" userId="161791bae1afb603" providerId="LiveId" clId="{8A052D2C-ABDF-B149-96C7-C8C711A51E15}" dt="2023-12-16T19:59:05.558" v="360" actId="2890"/>
        <pc:sldMkLst>
          <pc:docMk/>
          <pc:sldMk cId="986115001" sldId="659"/>
        </pc:sldMkLst>
      </pc:sldChg>
      <pc:sldChg chg="addSp modSp add mod">
        <pc:chgData name="Jim Fleming" userId="161791bae1afb603" providerId="LiveId" clId="{8A052D2C-ABDF-B149-96C7-C8C711A51E15}" dt="2023-12-16T20:01:43.401" v="440" actId="20577"/>
        <pc:sldMkLst>
          <pc:docMk/>
          <pc:sldMk cId="1346754096" sldId="660"/>
        </pc:sldMkLst>
      </pc:sldChg>
      <pc:sldChg chg="addSp modSp add mod">
        <pc:chgData name="Jim Fleming" userId="161791bae1afb603" providerId="LiveId" clId="{8A052D2C-ABDF-B149-96C7-C8C711A51E15}" dt="2023-12-16T20:03:43.719" v="447" actId="20577"/>
        <pc:sldMkLst>
          <pc:docMk/>
          <pc:sldMk cId="2605956977" sldId="661"/>
        </pc:sldMkLst>
      </pc:sldChg>
      <pc:sldChg chg="addSp delSp modSp add mod">
        <pc:chgData name="Jim Fleming" userId="161791bae1afb603" providerId="LiveId" clId="{8A052D2C-ABDF-B149-96C7-C8C711A51E15}" dt="2023-12-16T20:04:31.293" v="448"/>
        <pc:sldMkLst>
          <pc:docMk/>
          <pc:sldMk cId="1015853161" sldId="662"/>
        </pc:sldMkLst>
      </pc:sldChg>
      <pc:sldChg chg="modSp add mod">
        <pc:chgData name="Jim Fleming" userId="161791bae1afb603" providerId="LiveId" clId="{8A052D2C-ABDF-B149-96C7-C8C711A51E15}" dt="2023-12-16T20:12:03.506" v="466" actId="20577"/>
        <pc:sldMkLst>
          <pc:docMk/>
          <pc:sldMk cId="902938252" sldId="663"/>
        </pc:sldMkLst>
      </pc:sldChg>
      <pc:sldChg chg="modSp add mod ord modShow">
        <pc:chgData name="Jim Fleming" userId="161791bae1afb603" providerId="LiveId" clId="{8A052D2C-ABDF-B149-96C7-C8C711A51E15}" dt="2023-12-16T20:16:59.216" v="473" actId="20577"/>
        <pc:sldMkLst>
          <pc:docMk/>
          <pc:sldMk cId="2905059870" sldId="664"/>
        </pc:sldMkLst>
      </pc:sldChg>
    </pc:docChg>
  </pc:docChgLst>
  <pc:docChgLst>
    <pc:chgData name="Jim Fleming" userId="161791bae1afb603" providerId="LiveId" clId="{5BCA8BFE-9583-6E40-942C-872F2BF0AB53}"/>
    <pc:docChg chg="custSel addSld delSld modSld sldOrd">
      <pc:chgData name="Jim Fleming" userId="161791bae1afb603" providerId="LiveId" clId="{5BCA8BFE-9583-6E40-942C-872F2BF0AB53}" dt="2025-02-08T16:40:13.335" v="356" actId="478"/>
      <pc:docMkLst>
        <pc:docMk/>
      </pc:docMkLst>
      <pc:sldChg chg="del">
        <pc:chgData name="Jim Fleming" userId="161791bae1afb603" providerId="LiveId" clId="{5BCA8BFE-9583-6E40-942C-872F2BF0AB53}" dt="2025-02-08T16:00:18.854" v="42" actId="2696"/>
        <pc:sldMkLst>
          <pc:docMk/>
          <pc:sldMk cId="2519469948" sldId="469"/>
        </pc:sldMkLst>
      </pc:sldChg>
      <pc:sldChg chg="addSp delSp modSp add mod ord setBg">
        <pc:chgData name="Jim Fleming" userId="161791bae1afb603" providerId="LiveId" clId="{5BCA8BFE-9583-6E40-942C-872F2BF0AB53}" dt="2025-02-08T16:39:01.012" v="321" actId="1076"/>
        <pc:sldMkLst>
          <pc:docMk/>
          <pc:sldMk cId="1321751761" sldId="471"/>
        </pc:sldMkLst>
        <pc:spChg chg="del">
          <ac:chgData name="Jim Fleming" userId="161791bae1afb603" providerId="LiveId" clId="{5BCA8BFE-9583-6E40-942C-872F2BF0AB53}" dt="2025-02-08T16:03:17.896" v="69" actId="478"/>
          <ac:spMkLst>
            <pc:docMk/>
            <pc:sldMk cId="1321751761" sldId="471"/>
            <ac:spMk id="2" creationId="{56E8B136-55D1-C229-815B-0FAB21102D38}"/>
          </ac:spMkLst>
        </pc:spChg>
        <pc:spChg chg="del">
          <ac:chgData name="Jim Fleming" userId="161791bae1afb603" providerId="LiveId" clId="{5BCA8BFE-9583-6E40-942C-872F2BF0AB53}" dt="2025-02-08T16:03:20.785" v="71" actId="478"/>
          <ac:spMkLst>
            <pc:docMk/>
            <pc:sldMk cId="1321751761" sldId="471"/>
            <ac:spMk id="3" creationId="{D7D72439-284A-008E-61E4-489A6FFD0D14}"/>
          </ac:spMkLst>
        </pc:spChg>
        <pc:spChg chg="add del mod">
          <ac:chgData name="Jim Fleming" userId="161791bae1afb603" providerId="LiveId" clId="{5BCA8BFE-9583-6E40-942C-872F2BF0AB53}" dt="2025-02-08T16:03:19.152" v="70" actId="478"/>
          <ac:spMkLst>
            <pc:docMk/>
            <pc:sldMk cId="1321751761" sldId="471"/>
            <ac:spMk id="6" creationId="{40BD1A6D-416F-936B-B788-AEEFEA70A3D0}"/>
          </ac:spMkLst>
        </pc:spChg>
        <pc:spChg chg="add del mod">
          <ac:chgData name="Jim Fleming" userId="161791bae1afb603" providerId="LiveId" clId="{5BCA8BFE-9583-6E40-942C-872F2BF0AB53}" dt="2025-02-08T16:03:21.855" v="72" actId="478"/>
          <ac:spMkLst>
            <pc:docMk/>
            <pc:sldMk cId="1321751761" sldId="471"/>
            <ac:spMk id="8" creationId="{8FE2E4DE-9AEF-F252-68EA-3CE154CD2117}"/>
          </ac:spMkLst>
        </pc:spChg>
        <pc:spChg chg="add mod">
          <ac:chgData name="Jim Fleming" userId="161791bae1afb603" providerId="LiveId" clId="{5BCA8BFE-9583-6E40-942C-872F2BF0AB53}" dt="2025-02-08T16:37:54.171" v="315" actId="1076"/>
          <ac:spMkLst>
            <pc:docMk/>
            <pc:sldMk cId="1321751761" sldId="471"/>
            <ac:spMk id="9" creationId="{604967F5-BEC1-7CA8-0493-14FE1921C9D9}"/>
          </ac:spMkLst>
        </pc:spChg>
        <pc:spChg chg="add mod">
          <ac:chgData name="Jim Fleming" userId="161791bae1afb603" providerId="LiveId" clId="{5BCA8BFE-9583-6E40-942C-872F2BF0AB53}" dt="2025-02-08T16:38:01.685" v="317" actId="1076"/>
          <ac:spMkLst>
            <pc:docMk/>
            <pc:sldMk cId="1321751761" sldId="471"/>
            <ac:spMk id="10" creationId="{E5271EF6-FF36-81C9-E786-9B0820AF578C}"/>
          </ac:spMkLst>
        </pc:spChg>
        <pc:spChg chg="add mod">
          <ac:chgData name="Jim Fleming" userId="161791bae1afb603" providerId="LiveId" clId="{5BCA8BFE-9583-6E40-942C-872F2BF0AB53}" dt="2025-02-08T16:39:01.012" v="321" actId="1076"/>
          <ac:spMkLst>
            <pc:docMk/>
            <pc:sldMk cId="1321751761" sldId="471"/>
            <ac:spMk id="11" creationId="{2252AED8-1188-3D4A-1759-10231EA69CAE}"/>
          </ac:spMkLst>
        </pc:spChg>
        <pc:picChg chg="del">
          <ac:chgData name="Jim Fleming" userId="161791bae1afb603" providerId="LiveId" clId="{5BCA8BFE-9583-6E40-942C-872F2BF0AB53}" dt="2025-02-08T16:03:22.926" v="73" actId="478"/>
          <ac:picMkLst>
            <pc:docMk/>
            <pc:sldMk cId="1321751761" sldId="471"/>
            <ac:picMk id="5" creationId="{3A76972D-22C4-F901-AF69-A66D2D1DD233}"/>
          </ac:picMkLst>
        </pc:picChg>
      </pc:sldChg>
      <pc:sldChg chg="del">
        <pc:chgData name="Jim Fleming" userId="161791bae1afb603" providerId="LiveId" clId="{5BCA8BFE-9583-6E40-942C-872F2BF0AB53}" dt="2025-02-08T16:21:37.626" v="230" actId="2696"/>
        <pc:sldMkLst>
          <pc:docMk/>
          <pc:sldMk cId="529554152" sldId="499"/>
        </pc:sldMkLst>
      </pc:sldChg>
      <pc:sldChg chg="modSp mod ord">
        <pc:chgData name="Jim Fleming" userId="161791bae1afb603" providerId="LiveId" clId="{5BCA8BFE-9583-6E40-942C-872F2BF0AB53}" dt="2025-02-08T16:22:09.516" v="244" actId="14100"/>
        <pc:sldMkLst>
          <pc:docMk/>
          <pc:sldMk cId="1160219604" sldId="501"/>
        </pc:sldMkLst>
        <pc:spChg chg="mod">
          <ac:chgData name="Jim Fleming" userId="161791bae1afb603" providerId="LiveId" clId="{5BCA8BFE-9583-6E40-942C-872F2BF0AB53}" dt="2025-02-08T16:22:09.516" v="244" actId="14100"/>
          <ac:spMkLst>
            <pc:docMk/>
            <pc:sldMk cId="1160219604" sldId="501"/>
            <ac:spMk id="4" creationId="{3A79A124-E380-2802-B8A1-DE1E063523B0}"/>
          </ac:spMkLst>
        </pc:spChg>
      </pc:sldChg>
      <pc:sldChg chg="modSp add mod ord">
        <pc:chgData name="Jim Fleming" userId="161791bae1afb603" providerId="LiveId" clId="{5BCA8BFE-9583-6E40-942C-872F2BF0AB53}" dt="2025-02-08T16:28:54.482" v="280" actId="20578"/>
        <pc:sldMkLst>
          <pc:docMk/>
          <pc:sldMk cId="3517844600" sldId="502"/>
        </pc:sldMkLst>
        <pc:spChg chg="mod">
          <ac:chgData name="Jim Fleming" userId="161791bae1afb603" providerId="LiveId" clId="{5BCA8BFE-9583-6E40-942C-872F2BF0AB53}" dt="2025-02-08T16:14:54.221" v="201" actId="20577"/>
          <ac:spMkLst>
            <pc:docMk/>
            <pc:sldMk cId="3517844600" sldId="502"/>
            <ac:spMk id="4" creationId="{BF212854-E363-B4B2-E462-0C8B7A48B54D}"/>
          </ac:spMkLst>
        </pc:spChg>
      </pc:sldChg>
      <pc:sldChg chg="modSp add mod">
        <pc:chgData name="Jim Fleming" userId="161791bae1afb603" providerId="LiveId" clId="{5BCA8BFE-9583-6E40-942C-872F2BF0AB53}" dt="2025-02-08T16:24:18.078" v="258" actId="21"/>
        <pc:sldMkLst>
          <pc:docMk/>
          <pc:sldMk cId="1410470191" sldId="504"/>
        </pc:sldMkLst>
        <pc:spChg chg="mod">
          <ac:chgData name="Jim Fleming" userId="161791bae1afb603" providerId="LiveId" clId="{5BCA8BFE-9583-6E40-942C-872F2BF0AB53}" dt="2025-02-08T16:24:18.078" v="258" actId="21"/>
          <ac:spMkLst>
            <pc:docMk/>
            <pc:sldMk cId="1410470191" sldId="504"/>
            <ac:spMk id="9" creationId="{BC3E0AAB-B8E4-6A36-C234-EE2671BB010A}"/>
          </ac:spMkLst>
        </pc:spChg>
      </pc:sldChg>
      <pc:sldChg chg="modSp add mod ord">
        <pc:chgData name="Jim Fleming" userId="161791bae1afb603" providerId="LiveId" clId="{5BCA8BFE-9583-6E40-942C-872F2BF0AB53}" dt="2025-02-08T16:31:40.832" v="294" actId="20578"/>
        <pc:sldMkLst>
          <pc:docMk/>
          <pc:sldMk cId="393940001" sldId="651"/>
        </pc:sldMkLst>
        <pc:spChg chg="mod">
          <ac:chgData name="Jim Fleming" userId="161791bae1afb603" providerId="LiveId" clId="{5BCA8BFE-9583-6E40-942C-872F2BF0AB53}" dt="2025-02-08T16:04:22.172" v="98" actId="14100"/>
          <ac:spMkLst>
            <pc:docMk/>
            <pc:sldMk cId="393940001" sldId="651"/>
            <ac:spMk id="4" creationId="{069F7655-1B25-67B3-B604-6B50842BC7FF}"/>
          </ac:spMkLst>
        </pc:spChg>
      </pc:sldChg>
      <pc:sldChg chg="modSp mod ord">
        <pc:chgData name="Jim Fleming" userId="161791bae1afb603" providerId="LiveId" clId="{5BCA8BFE-9583-6E40-942C-872F2BF0AB53}" dt="2025-02-08T16:27:58.441" v="277" actId="20578"/>
        <pc:sldMkLst>
          <pc:docMk/>
          <pc:sldMk cId="126713534" sldId="700"/>
        </pc:sldMkLst>
        <pc:spChg chg="mod">
          <ac:chgData name="Jim Fleming" userId="161791bae1afb603" providerId="LiveId" clId="{5BCA8BFE-9583-6E40-942C-872F2BF0AB53}" dt="2025-02-08T15:59:35.850" v="35" actId="20577"/>
          <ac:spMkLst>
            <pc:docMk/>
            <pc:sldMk cId="126713534" sldId="700"/>
            <ac:spMk id="2" creationId="{3BA8D878-8891-0353-6452-A16572F59C55}"/>
          </ac:spMkLst>
        </pc:spChg>
        <pc:spChg chg="mod">
          <ac:chgData name="Jim Fleming" userId="161791bae1afb603" providerId="LiveId" clId="{5BCA8BFE-9583-6E40-942C-872F2BF0AB53}" dt="2025-02-08T16:00:08.650" v="41" actId="14100"/>
          <ac:spMkLst>
            <pc:docMk/>
            <pc:sldMk cId="126713534" sldId="700"/>
            <ac:spMk id="3" creationId="{D573F8F9-2B4E-97BE-CDAD-4178DA13B858}"/>
          </ac:spMkLst>
        </pc:spChg>
      </pc:sldChg>
      <pc:sldChg chg="del">
        <pc:chgData name="Jim Fleming" userId="161791bae1afb603" providerId="LiveId" clId="{5BCA8BFE-9583-6E40-942C-872F2BF0AB53}" dt="2025-02-08T16:21:35.312" v="228" actId="2696"/>
        <pc:sldMkLst>
          <pc:docMk/>
          <pc:sldMk cId="2122245224" sldId="751"/>
        </pc:sldMkLst>
      </pc:sldChg>
      <pc:sldChg chg="modSp mod">
        <pc:chgData name="Jim Fleming" userId="161791bae1afb603" providerId="LiveId" clId="{5BCA8BFE-9583-6E40-942C-872F2BF0AB53}" dt="2025-02-08T15:59:04.643" v="14" actId="20577"/>
        <pc:sldMkLst>
          <pc:docMk/>
          <pc:sldMk cId="459436214" sldId="757"/>
        </pc:sldMkLst>
        <pc:spChg chg="mod">
          <ac:chgData name="Jim Fleming" userId="161791bae1afb603" providerId="LiveId" clId="{5BCA8BFE-9583-6E40-942C-872F2BF0AB53}" dt="2025-02-08T15:59:04.643" v="14" actId="20577"/>
          <ac:spMkLst>
            <pc:docMk/>
            <pc:sldMk cId="459436214" sldId="757"/>
            <ac:spMk id="2" creationId="{B64173DF-7214-0231-8732-A8AC687DF228}"/>
          </ac:spMkLst>
        </pc:spChg>
      </pc:sldChg>
      <pc:sldChg chg="del">
        <pc:chgData name="Jim Fleming" userId="161791bae1afb603" providerId="LiveId" clId="{5BCA8BFE-9583-6E40-942C-872F2BF0AB53}" dt="2025-02-08T16:21:34.358" v="227" actId="2696"/>
        <pc:sldMkLst>
          <pc:docMk/>
          <pc:sldMk cId="440590281" sldId="758"/>
        </pc:sldMkLst>
      </pc:sldChg>
      <pc:sldChg chg="modSp mod ord">
        <pc:chgData name="Jim Fleming" userId="161791bae1afb603" providerId="LiveId" clId="{5BCA8BFE-9583-6E40-942C-872F2BF0AB53}" dt="2025-02-08T16:17:20.316" v="221"/>
        <pc:sldMkLst>
          <pc:docMk/>
          <pc:sldMk cId="559540046" sldId="760"/>
        </pc:sldMkLst>
        <pc:spChg chg="mod">
          <ac:chgData name="Jim Fleming" userId="161791bae1afb603" providerId="LiveId" clId="{5BCA8BFE-9583-6E40-942C-872F2BF0AB53}" dt="2025-02-08T16:17:20.316" v="221"/>
          <ac:spMkLst>
            <pc:docMk/>
            <pc:sldMk cId="559540046" sldId="760"/>
            <ac:spMk id="4" creationId="{877D4A47-8721-D51B-6F7A-C1EFB5E8C1BF}"/>
          </ac:spMkLst>
        </pc:spChg>
      </pc:sldChg>
      <pc:sldChg chg="addSp delSp modSp add mod ord">
        <pc:chgData name="Jim Fleming" userId="161791bae1afb603" providerId="LiveId" clId="{5BCA8BFE-9583-6E40-942C-872F2BF0AB53}" dt="2025-02-08T16:40:13.335" v="356" actId="478"/>
        <pc:sldMkLst>
          <pc:docMk/>
          <pc:sldMk cId="2229715953" sldId="761"/>
        </pc:sldMkLst>
        <pc:spChg chg="add del mod">
          <ac:chgData name="Jim Fleming" userId="161791bae1afb603" providerId="LiveId" clId="{5BCA8BFE-9583-6E40-942C-872F2BF0AB53}" dt="2025-02-08T16:39:46.500" v="323"/>
          <ac:spMkLst>
            <pc:docMk/>
            <pc:sldMk cId="2229715953" sldId="761"/>
            <ac:spMk id="3" creationId="{C19AB970-61EC-4564-6DC7-AE707FC71052}"/>
          </ac:spMkLst>
        </pc:spChg>
        <pc:spChg chg="add del mod">
          <ac:chgData name="Jim Fleming" userId="161791bae1afb603" providerId="LiveId" clId="{5BCA8BFE-9583-6E40-942C-872F2BF0AB53}" dt="2025-02-08T16:40:13.335" v="356" actId="478"/>
          <ac:spMkLst>
            <pc:docMk/>
            <pc:sldMk cId="2229715953" sldId="761"/>
            <ac:spMk id="12" creationId="{FAD80673-1695-DA62-2AC8-CF1771B2D657}"/>
          </ac:spMkLst>
        </pc:spChg>
        <pc:picChg chg="del">
          <ac:chgData name="Jim Fleming" userId="161791bae1afb603" providerId="LiveId" clId="{5BCA8BFE-9583-6E40-942C-872F2BF0AB53}" dt="2025-02-08T16:39:39.768" v="322" actId="478"/>
          <ac:picMkLst>
            <pc:docMk/>
            <pc:sldMk cId="2229715953" sldId="761"/>
            <ac:picMk id="4" creationId="{BF284670-A05A-5620-E863-32E224C695F3}"/>
          </ac:picMkLst>
        </pc:picChg>
        <pc:picChg chg="add del mod">
          <ac:chgData name="Jim Fleming" userId="161791bae1afb603" providerId="LiveId" clId="{5BCA8BFE-9583-6E40-942C-872F2BF0AB53}" dt="2025-02-08T16:40:05.063" v="354" actId="478"/>
          <ac:picMkLst>
            <pc:docMk/>
            <pc:sldMk cId="2229715953" sldId="761"/>
            <ac:picMk id="8" creationId="{AAD19E37-B92E-1DF2-F312-25B963B79781}"/>
          </ac:picMkLst>
        </pc:picChg>
        <pc:picChg chg="add mod">
          <ac:chgData name="Jim Fleming" userId="161791bae1afb603" providerId="LiveId" clId="{5BCA8BFE-9583-6E40-942C-872F2BF0AB53}" dt="2025-02-08T16:40:10.452" v="355" actId="1076"/>
          <ac:picMkLst>
            <pc:docMk/>
            <pc:sldMk cId="2229715953" sldId="761"/>
            <ac:picMk id="10" creationId="{520C4299-0A02-D894-2987-F2A1E86814BC}"/>
          </ac:picMkLst>
        </pc:picChg>
      </pc:sldChg>
      <pc:sldChg chg="del">
        <pc:chgData name="Jim Fleming" userId="161791bae1afb603" providerId="LiveId" clId="{5BCA8BFE-9583-6E40-942C-872F2BF0AB53}" dt="2025-02-08T16:21:32.167" v="224" actId="2696"/>
        <pc:sldMkLst>
          <pc:docMk/>
          <pc:sldMk cId="540291717" sldId="776"/>
        </pc:sldMkLst>
      </pc:sldChg>
      <pc:sldChg chg="del">
        <pc:chgData name="Jim Fleming" userId="161791bae1afb603" providerId="LiveId" clId="{5BCA8BFE-9583-6E40-942C-872F2BF0AB53}" dt="2025-02-08T16:21:32.649" v="225" actId="2696"/>
        <pc:sldMkLst>
          <pc:docMk/>
          <pc:sldMk cId="3946963090" sldId="777"/>
        </pc:sldMkLst>
      </pc:sldChg>
      <pc:sldChg chg="del">
        <pc:chgData name="Jim Fleming" userId="161791bae1afb603" providerId="LiveId" clId="{5BCA8BFE-9583-6E40-942C-872F2BF0AB53}" dt="2025-02-08T16:21:33.432" v="226" actId="2696"/>
        <pc:sldMkLst>
          <pc:docMk/>
          <pc:sldMk cId="2635706417" sldId="778"/>
        </pc:sldMkLst>
      </pc:sldChg>
      <pc:sldChg chg="del">
        <pc:chgData name="Jim Fleming" userId="161791bae1afb603" providerId="LiveId" clId="{5BCA8BFE-9583-6E40-942C-872F2BF0AB53}" dt="2025-02-08T16:21:36.296" v="229" actId="2696"/>
        <pc:sldMkLst>
          <pc:docMk/>
          <pc:sldMk cId="274651380" sldId="780"/>
        </pc:sldMkLst>
      </pc:sldChg>
      <pc:sldChg chg="modSp mod ord">
        <pc:chgData name="Jim Fleming" userId="161791bae1afb603" providerId="LiveId" clId="{5BCA8BFE-9583-6E40-942C-872F2BF0AB53}" dt="2025-02-08T16:09:22.008" v="197" actId="20578"/>
        <pc:sldMkLst>
          <pc:docMk/>
          <pc:sldMk cId="4029643491" sldId="781"/>
        </pc:sldMkLst>
        <pc:spChg chg="mod">
          <ac:chgData name="Jim Fleming" userId="161791bae1afb603" providerId="LiveId" clId="{5BCA8BFE-9583-6E40-942C-872F2BF0AB53}" dt="2025-02-08T16:05:05.053" v="102" actId="20577"/>
          <ac:spMkLst>
            <pc:docMk/>
            <pc:sldMk cId="4029643491" sldId="781"/>
            <ac:spMk id="4" creationId="{828FECDF-661C-3AD9-0825-D746E4FE4663}"/>
          </ac:spMkLst>
        </pc:spChg>
      </pc:sldChg>
      <pc:sldChg chg="del">
        <pc:chgData name="Jim Fleming" userId="161791bae1afb603" providerId="LiveId" clId="{5BCA8BFE-9583-6E40-942C-872F2BF0AB53}" dt="2025-02-08T15:59:09.850" v="15" actId="2696"/>
        <pc:sldMkLst>
          <pc:docMk/>
          <pc:sldMk cId="1392154902" sldId="782"/>
        </pc:sldMkLst>
      </pc:sldChg>
      <pc:sldChg chg="del">
        <pc:chgData name="Jim Fleming" userId="161791bae1afb603" providerId="LiveId" clId="{5BCA8BFE-9583-6E40-942C-872F2BF0AB53}" dt="2025-02-08T15:59:11.886" v="16" actId="2696"/>
        <pc:sldMkLst>
          <pc:docMk/>
          <pc:sldMk cId="2617451072" sldId="783"/>
        </pc:sldMkLst>
      </pc:sldChg>
      <pc:sldChg chg="del">
        <pc:chgData name="Jim Fleming" userId="161791bae1afb603" providerId="LiveId" clId="{5BCA8BFE-9583-6E40-942C-872F2BF0AB53}" dt="2025-02-08T15:59:13.170" v="17" actId="2696"/>
        <pc:sldMkLst>
          <pc:docMk/>
          <pc:sldMk cId="1640268015" sldId="784"/>
        </pc:sldMkLst>
      </pc:sldChg>
      <pc:sldChg chg="del">
        <pc:chgData name="Jim Fleming" userId="161791bae1afb603" providerId="LiveId" clId="{5BCA8BFE-9583-6E40-942C-872F2BF0AB53}" dt="2025-02-08T15:59:14.923" v="18" actId="2696"/>
        <pc:sldMkLst>
          <pc:docMk/>
          <pc:sldMk cId="1307731394" sldId="785"/>
        </pc:sldMkLst>
      </pc:sldChg>
      <pc:sldChg chg="del">
        <pc:chgData name="Jim Fleming" userId="161791bae1afb603" providerId="LiveId" clId="{5BCA8BFE-9583-6E40-942C-872F2BF0AB53}" dt="2025-02-08T15:59:19.283" v="20" actId="2696"/>
        <pc:sldMkLst>
          <pc:docMk/>
          <pc:sldMk cId="1498481704" sldId="786"/>
        </pc:sldMkLst>
      </pc:sldChg>
      <pc:sldChg chg="modSp mod ord">
        <pc:chgData name="Jim Fleming" userId="161791bae1afb603" providerId="LiveId" clId="{5BCA8BFE-9583-6E40-942C-872F2BF0AB53}" dt="2025-02-08T16:28:28.601" v="278" actId="20578"/>
        <pc:sldMkLst>
          <pc:docMk/>
          <pc:sldMk cId="2205661211" sldId="787"/>
        </pc:sldMkLst>
        <pc:spChg chg="mod">
          <ac:chgData name="Jim Fleming" userId="161791bae1afb603" providerId="LiveId" clId="{5BCA8BFE-9583-6E40-942C-872F2BF0AB53}" dt="2025-02-08T16:00:35.667" v="46" actId="20577"/>
          <ac:spMkLst>
            <pc:docMk/>
            <pc:sldMk cId="2205661211" sldId="787"/>
            <ac:spMk id="2" creationId="{02C2900F-585A-9AD7-D5CD-20445B94B78F}"/>
          </ac:spMkLst>
        </pc:spChg>
        <pc:spChg chg="mod">
          <ac:chgData name="Jim Fleming" userId="161791bae1afb603" providerId="LiveId" clId="{5BCA8BFE-9583-6E40-942C-872F2BF0AB53}" dt="2025-02-08T16:01:01.954" v="51" actId="14100"/>
          <ac:spMkLst>
            <pc:docMk/>
            <pc:sldMk cId="2205661211" sldId="787"/>
            <ac:spMk id="3" creationId="{8F91CBBF-150C-859E-17B9-8AAD7CCD2E1A}"/>
          </ac:spMkLst>
        </pc:spChg>
      </pc:sldChg>
      <pc:sldChg chg="del">
        <pc:chgData name="Jim Fleming" userId="161791bae1afb603" providerId="LiveId" clId="{5BCA8BFE-9583-6E40-942C-872F2BF0AB53}" dt="2025-02-08T15:59:15.694" v="19" actId="2696"/>
        <pc:sldMkLst>
          <pc:docMk/>
          <pc:sldMk cId="345539129" sldId="788"/>
        </pc:sldMkLst>
      </pc:sldChg>
      <pc:sldChg chg="modSp add del mod">
        <pc:chgData name="Jim Fleming" userId="161791bae1afb603" providerId="LiveId" clId="{5BCA8BFE-9583-6E40-942C-872F2BF0AB53}" dt="2025-02-08T16:30:57.563" v="284" actId="2696"/>
        <pc:sldMkLst>
          <pc:docMk/>
          <pc:sldMk cId="1954059888" sldId="788"/>
        </pc:sldMkLst>
        <pc:spChg chg="mod">
          <ac:chgData name="Jim Fleming" userId="161791bae1afb603" providerId="LiveId" clId="{5BCA8BFE-9583-6E40-942C-872F2BF0AB53}" dt="2025-02-08T16:01:17.677" v="66" actId="20577"/>
          <ac:spMkLst>
            <pc:docMk/>
            <pc:sldMk cId="1954059888" sldId="788"/>
            <ac:spMk id="2" creationId="{48E53CE0-36BB-33FD-2A00-D03E1141DE54}"/>
          </ac:spMkLst>
        </pc:spChg>
        <pc:spChg chg="mod">
          <ac:chgData name="Jim Fleming" userId="161791bae1afb603" providerId="LiveId" clId="{5BCA8BFE-9583-6E40-942C-872F2BF0AB53}" dt="2025-02-08T16:01:33.038" v="67"/>
          <ac:spMkLst>
            <pc:docMk/>
            <pc:sldMk cId="1954059888" sldId="788"/>
            <ac:spMk id="3" creationId="{5308FFEB-A5D9-D859-BFEF-7A94D8033F8D}"/>
          </ac:spMkLst>
        </pc:spChg>
      </pc:sldChg>
      <pc:sldChg chg="del">
        <pc:chgData name="Jim Fleming" userId="161791bae1afb603" providerId="LiveId" clId="{5BCA8BFE-9583-6E40-942C-872F2BF0AB53}" dt="2025-02-08T15:59:20.911" v="21" actId="2696"/>
        <pc:sldMkLst>
          <pc:docMk/>
          <pc:sldMk cId="2071149213" sldId="789"/>
        </pc:sldMkLst>
      </pc:sldChg>
      <pc:sldChg chg="modSp add mod ord">
        <pc:chgData name="Jim Fleming" userId="161791bae1afb603" providerId="LiveId" clId="{5BCA8BFE-9583-6E40-942C-872F2BF0AB53}" dt="2025-02-08T16:09:53.136" v="198" actId="20578"/>
        <pc:sldMkLst>
          <pc:docMk/>
          <pc:sldMk cId="3778052127" sldId="789"/>
        </pc:sldMkLst>
        <pc:spChg chg="mod">
          <ac:chgData name="Jim Fleming" userId="161791bae1afb603" providerId="LiveId" clId="{5BCA8BFE-9583-6E40-942C-872F2BF0AB53}" dt="2025-02-08T16:05:08.978" v="103" actId="6549"/>
          <ac:spMkLst>
            <pc:docMk/>
            <pc:sldMk cId="3778052127" sldId="789"/>
            <ac:spMk id="4" creationId="{DD1BF9EF-2897-EC82-992C-F1F6DBA99111}"/>
          </ac:spMkLst>
        </pc:spChg>
      </pc:sldChg>
      <pc:sldChg chg="add ord">
        <pc:chgData name="Jim Fleming" userId="161791bae1afb603" providerId="LiveId" clId="{5BCA8BFE-9583-6E40-942C-872F2BF0AB53}" dt="2025-02-08T16:06:00.141" v="105" actId="20578"/>
        <pc:sldMkLst>
          <pc:docMk/>
          <pc:sldMk cId="48196431" sldId="790"/>
        </pc:sldMkLst>
      </pc:sldChg>
      <pc:sldChg chg="del">
        <pc:chgData name="Jim Fleming" userId="161791bae1afb603" providerId="LiveId" clId="{5BCA8BFE-9583-6E40-942C-872F2BF0AB53}" dt="2025-02-08T15:59:22.302" v="22" actId="2696"/>
        <pc:sldMkLst>
          <pc:docMk/>
          <pc:sldMk cId="4104532592" sldId="790"/>
        </pc:sldMkLst>
      </pc:sldChg>
      <pc:sldChg chg="del">
        <pc:chgData name="Jim Fleming" userId="161791bae1afb603" providerId="LiveId" clId="{5BCA8BFE-9583-6E40-942C-872F2BF0AB53}" dt="2025-02-08T15:59:24.561" v="23" actId="2696"/>
        <pc:sldMkLst>
          <pc:docMk/>
          <pc:sldMk cId="151114325" sldId="791"/>
        </pc:sldMkLst>
      </pc:sldChg>
      <pc:sldChg chg="modSp add mod ord">
        <pc:chgData name="Jim Fleming" userId="161791bae1afb603" providerId="LiveId" clId="{5BCA8BFE-9583-6E40-942C-872F2BF0AB53}" dt="2025-02-08T16:28:48.017" v="279" actId="20578"/>
        <pc:sldMkLst>
          <pc:docMk/>
          <pc:sldMk cId="4232756528" sldId="791"/>
        </pc:sldMkLst>
        <pc:spChg chg="mod">
          <ac:chgData name="Jim Fleming" userId="161791bae1afb603" providerId="LiveId" clId="{5BCA8BFE-9583-6E40-942C-872F2BF0AB53}" dt="2025-02-08T16:16:12.778" v="218" actId="20577"/>
          <ac:spMkLst>
            <pc:docMk/>
            <pc:sldMk cId="4232756528" sldId="791"/>
            <ac:spMk id="4" creationId="{3E819725-0EDC-A676-1C33-4D7DECDE1131}"/>
          </ac:spMkLst>
        </pc:spChg>
      </pc:sldChg>
      <pc:sldChg chg="modSp add mod">
        <pc:chgData name="Jim Fleming" userId="161791bae1afb603" providerId="LiveId" clId="{5BCA8BFE-9583-6E40-942C-872F2BF0AB53}" dt="2025-02-08T16:09:05.608" v="194" actId="207"/>
        <pc:sldMkLst>
          <pc:docMk/>
          <pc:sldMk cId="1806152964" sldId="792"/>
        </pc:sldMkLst>
        <pc:spChg chg="mod">
          <ac:chgData name="Jim Fleming" userId="161791bae1afb603" providerId="LiveId" clId="{5BCA8BFE-9583-6E40-942C-872F2BF0AB53}" dt="2025-02-08T16:09:05.608" v="194" actId="207"/>
          <ac:spMkLst>
            <pc:docMk/>
            <pc:sldMk cId="1806152964" sldId="792"/>
            <ac:spMk id="2" creationId="{283DE782-AAC9-9173-1BAC-B32E7C94C216}"/>
          </ac:spMkLst>
        </pc:spChg>
        <pc:spChg chg="mod">
          <ac:chgData name="Jim Fleming" userId="161791bae1afb603" providerId="LiveId" clId="{5BCA8BFE-9583-6E40-942C-872F2BF0AB53}" dt="2025-02-08T16:07:51.472" v="114" actId="207"/>
          <ac:spMkLst>
            <pc:docMk/>
            <pc:sldMk cId="1806152964" sldId="792"/>
            <ac:spMk id="3" creationId="{5A4DD098-DA52-B892-4C0F-EA3318CAF96F}"/>
          </ac:spMkLst>
        </pc:spChg>
      </pc:sldChg>
      <pc:sldChg chg="modSp add mod">
        <pc:chgData name="Jim Fleming" userId="161791bae1afb603" providerId="LiveId" clId="{5BCA8BFE-9583-6E40-942C-872F2BF0AB53}" dt="2025-02-08T16:35:27.164" v="303" actId="20577"/>
        <pc:sldMkLst>
          <pc:docMk/>
          <pc:sldMk cId="79246882" sldId="793"/>
        </pc:sldMkLst>
        <pc:spChg chg="mod">
          <ac:chgData name="Jim Fleming" userId="161791bae1afb603" providerId="LiveId" clId="{5BCA8BFE-9583-6E40-942C-872F2BF0AB53}" dt="2025-02-08T16:35:27.164" v="303" actId="20577"/>
          <ac:spMkLst>
            <pc:docMk/>
            <pc:sldMk cId="79246882" sldId="793"/>
            <ac:spMk id="2" creationId="{42878B9D-9275-B0F6-8A00-FB6FEA76004F}"/>
          </ac:spMkLst>
        </pc:spChg>
        <pc:spChg chg="mod">
          <ac:chgData name="Jim Fleming" userId="161791bae1afb603" providerId="LiveId" clId="{5BCA8BFE-9583-6E40-942C-872F2BF0AB53}" dt="2025-02-08T16:08:48.328" v="180" actId="207"/>
          <ac:spMkLst>
            <pc:docMk/>
            <pc:sldMk cId="79246882" sldId="793"/>
            <ac:spMk id="3" creationId="{27B1B430-753B-E7DD-F0AC-AD6E634FC2B7}"/>
          </ac:spMkLst>
        </pc:spChg>
      </pc:sldChg>
      <pc:sldChg chg="modSp add del mod">
        <pc:chgData name="Jim Fleming" userId="161791bae1afb603" providerId="LiveId" clId="{5BCA8BFE-9583-6E40-942C-872F2BF0AB53}" dt="2025-02-08T16:08:51.966" v="181" actId="2696"/>
        <pc:sldMkLst>
          <pc:docMk/>
          <pc:sldMk cId="2235359012" sldId="794"/>
        </pc:sldMkLst>
        <pc:spChg chg="mod">
          <ac:chgData name="Jim Fleming" userId="161791bae1afb603" providerId="LiveId" clId="{5BCA8BFE-9583-6E40-942C-872F2BF0AB53}" dt="2025-02-08T16:08:21.822" v="179" actId="207"/>
          <ac:spMkLst>
            <pc:docMk/>
            <pc:sldMk cId="2235359012" sldId="794"/>
            <ac:spMk id="3" creationId="{2275B35B-70E0-1D82-6F27-F5C87017C8C2}"/>
          </ac:spMkLst>
        </pc:spChg>
      </pc:sldChg>
      <pc:sldChg chg="modSp add mod">
        <pc:chgData name="Jim Fleming" userId="161791bae1afb603" providerId="LiveId" clId="{5BCA8BFE-9583-6E40-942C-872F2BF0AB53}" dt="2025-02-08T16:09:13.533" v="196" actId="207"/>
        <pc:sldMkLst>
          <pc:docMk/>
          <pc:sldMk cId="802623318" sldId="795"/>
        </pc:sldMkLst>
        <pc:spChg chg="mod">
          <ac:chgData name="Jim Fleming" userId="161791bae1afb603" providerId="LiveId" clId="{5BCA8BFE-9583-6E40-942C-872F2BF0AB53}" dt="2025-02-08T16:09:13.533" v="196" actId="207"/>
          <ac:spMkLst>
            <pc:docMk/>
            <pc:sldMk cId="802623318" sldId="795"/>
            <ac:spMk id="2" creationId="{83BA70C0-40C7-137B-557D-7B7C32FD26B3}"/>
          </ac:spMkLst>
        </pc:spChg>
        <pc:spChg chg="mod">
          <ac:chgData name="Jim Fleming" userId="161791bae1afb603" providerId="LiveId" clId="{5BCA8BFE-9583-6E40-942C-872F2BF0AB53}" dt="2025-02-08T16:08:55.704" v="182" actId="207"/>
          <ac:spMkLst>
            <pc:docMk/>
            <pc:sldMk cId="802623318" sldId="795"/>
            <ac:spMk id="3" creationId="{EB4FE95D-2A94-6577-6097-93E5152BB726}"/>
          </ac:spMkLst>
        </pc:spChg>
      </pc:sldChg>
      <pc:sldChg chg="modSp add mod">
        <pc:chgData name="Jim Fleming" userId="161791bae1afb603" providerId="LiveId" clId="{5BCA8BFE-9583-6E40-942C-872F2BF0AB53}" dt="2025-02-08T16:22:33.776" v="247" actId="20577"/>
        <pc:sldMkLst>
          <pc:docMk/>
          <pc:sldMk cId="984472406" sldId="796"/>
        </pc:sldMkLst>
        <pc:spChg chg="mod">
          <ac:chgData name="Jim Fleming" userId="161791bae1afb603" providerId="LiveId" clId="{5BCA8BFE-9583-6E40-942C-872F2BF0AB53}" dt="2025-02-08T16:22:33.776" v="247" actId="20577"/>
          <ac:spMkLst>
            <pc:docMk/>
            <pc:sldMk cId="984472406" sldId="796"/>
            <ac:spMk id="4" creationId="{A80167BD-00C8-0CC1-F562-A4C5865D7AEE}"/>
          </ac:spMkLst>
        </pc:spChg>
      </pc:sldChg>
      <pc:sldChg chg="modSp add mod">
        <pc:chgData name="Jim Fleming" userId="161791bae1afb603" providerId="LiveId" clId="{5BCA8BFE-9583-6E40-942C-872F2BF0AB53}" dt="2025-02-08T16:24:22.100" v="259"/>
        <pc:sldMkLst>
          <pc:docMk/>
          <pc:sldMk cId="150644849" sldId="797"/>
        </pc:sldMkLst>
        <pc:spChg chg="mod">
          <ac:chgData name="Jim Fleming" userId="161791bae1afb603" providerId="LiveId" clId="{5BCA8BFE-9583-6E40-942C-872F2BF0AB53}" dt="2025-02-08T16:24:22.100" v="259"/>
          <ac:spMkLst>
            <pc:docMk/>
            <pc:sldMk cId="150644849" sldId="797"/>
            <ac:spMk id="9" creationId="{12224BD5-E5F5-7A00-658F-A3CD47F42194}"/>
          </ac:spMkLst>
        </pc:spChg>
      </pc:sldChg>
      <pc:sldChg chg="modSp add mod ord">
        <pc:chgData name="Jim Fleming" userId="161791bae1afb603" providerId="LiveId" clId="{5BCA8BFE-9583-6E40-942C-872F2BF0AB53}" dt="2025-02-08T16:25:53.871" v="262"/>
        <pc:sldMkLst>
          <pc:docMk/>
          <pc:sldMk cId="2015710570" sldId="798"/>
        </pc:sldMkLst>
        <pc:spChg chg="mod">
          <ac:chgData name="Jim Fleming" userId="161791bae1afb603" providerId="LiveId" clId="{5BCA8BFE-9583-6E40-942C-872F2BF0AB53}" dt="2025-02-08T16:25:53.871" v="262"/>
          <ac:spMkLst>
            <pc:docMk/>
            <pc:sldMk cId="2015710570" sldId="798"/>
            <ac:spMk id="4" creationId="{E76383DC-BF68-708D-9410-47A76D0D6698}"/>
          </ac:spMkLst>
        </pc:spChg>
      </pc:sldChg>
      <pc:sldChg chg="modSp add mod">
        <pc:chgData name="Jim Fleming" userId="161791bae1afb603" providerId="LiveId" clId="{5BCA8BFE-9583-6E40-942C-872F2BF0AB53}" dt="2025-02-08T16:26:51.592" v="268" actId="20577"/>
        <pc:sldMkLst>
          <pc:docMk/>
          <pc:sldMk cId="1832362076" sldId="799"/>
        </pc:sldMkLst>
        <pc:spChg chg="mod">
          <ac:chgData name="Jim Fleming" userId="161791bae1afb603" providerId="LiveId" clId="{5BCA8BFE-9583-6E40-942C-872F2BF0AB53}" dt="2025-02-08T16:26:51.592" v="268" actId="20577"/>
          <ac:spMkLst>
            <pc:docMk/>
            <pc:sldMk cId="1832362076" sldId="799"/>
            <ac:spMk id="9" creationId="{8C3CB8C8-3CE5-1EFF-E0F0-D28A0DC668F0}"/>
          </ac:spMkLst>
        </pc:spChg>
      </pc:sldChg>
      <pc:sldChg chg="modSp add mod">
        <pc:chgData name="Jim Fleming" userId="161791bae1afb603" providerId="LiveId" clId="{5BCA8BFE-9583-6E40-942C-872F2BF0AB53}" dt="2025-02-08T16:27:15.529" v="276" actId="20577"/>
        <pc:sldMkLst>
          <pc:docMk/>
          <pc:sldMk cId="3892080069" sldId="800"/>
        </pc:sldMkLst>
        <pc:spChg chg="mod">
          <ac:chgData name="Jim Fleming" userId="161791bae1afb603" providerId="LiveId" clId="{5BCA8BFE-9583-6E40-942C-872F2BF0AB53}" dt="2025-02-08T16:27:15.529" v="276" actId="20577"/>
          <ac:spMkLst>
            <pc:docMk/>
            <pc:sldMk cId="3892080069" sldId="800"/>
            <ac:spMk id="9" creationId="{CEBFE804-8967-4DE8-DB8C-416A7B670AB8}"/>
          </ac:spMkLst>
        </pc:spChg>
      </pc:sldChg>
      <pc:sldChg chg="add ord">
        <pc:chgData name="Jim Fleming" userId="161791bae1afb603" providerId="LiveId" clId="{5BCA8BFE-9583-6E40-942C-872F2BF0AB53}" dt="2025-02-08T16:29:01.649" v="282" actId="20578"/>
        <pc:sldMkLst>
          <pc:docMk/>
          <pc:sldMk cId="3507236563" sldId="801"/>
        </pc:sldMkLst>
      </pc:sldChg>
      <pc:sldChg chg="add ord">
        <pc:chgData name="Jim Fleming" userId="161791bae1afb603" providerId="LiveId" clId="{5BCA8BFE-9583-6E40-942C-872F2BF0AB53}" dt="2025-02-08T16:31:02.539" v="286" actId="20578"/>
        <pc:sldMkLst>
          <pc:docMk/>
          <pc:sldMk cId="2720246586" sldId="802"/>
        </pc:sldMkLst>
      </pc:sldChg>
      <pc:sldChg chg="add ord">
        <pc:chgData name="Jim Fleming" userId="161791bae1afb603" providerId="LiveId" clId="{5BCA8BFE-9583-6E40-942C-872F2BF0AB53}" dt="2025-02-08T16:31:18.688" v="288" actId="20578"/>
        <pc:sldMkLst>
          <pc:docMk/>
          <pc:sldMk cId="1233677395" sldId="803"/>
        </pc:sldMkLst>
      </pc:sldChg>
      <pc:sldChg chg="add ord">
        <pc:chgData name="Jim Fleming" userId="161791bae1afb603" providerId="LiveId" clId="{5BCA8BFE-9583-6E40-942C-872F2BF0AB53}" dt="2025-02-08T16:31:25.281" v="291" actId="20578"/>
        <pc:sldMkLst>
          <pc:docMk/>
          <pc:sldMk cId="1173352343" sldId="804"/>
        </pc:sldMkLst>
      </pc:sldChg>
      <pc:sldChg chg="add ord">
        <pc:chgData name="Jim Fleming" userId="161791bae1afb603" providerId="LiveId" clId="{5BCA8BFE-9583-6E40-942C-872F2BF0AB53}" dt="2025-02-08T16:31:34.939" v="293" actId="20578"/>
        <pc:sldMkLst>
          <pc:docMk/>
          <pc:sldMk cId="4010201646" sldId="805"/>
        </pc:sldMkLst>
      </pc:sldChg>
      <pc:sldChg chg="add ord">
        <pc:chgData name="Jim Fleming" userId="161791bae1afb603" providerId="LiveId" clId="{5BCA8BFE-9583-6E40-942C-872F2BF0AB53}" dt="2025-02-08T16:31:45.762" v="296" actId="20578"/>
        <pc:sldMkLst>
          <pc:docMk/>
          <pc:sldMk cId="1091875275" sldId="806"/>
        </pc:sldMkLst>
      </pc:sldChg>
    </pc:docChg>
  </pc:docChgLst>
  <pc:docChgLst>
    <pc:chgData name="Jim Fleming" userId="161791bae1afb603" providerId="LiveId" clId="{6954FD47-9D52-264D-86E3-E2E601CB989E}"/>
    <pc:docChg chg="undo custSel addSld delSld modSld sldOrd">
      <pc:chgData name="Jim Fleming" userId="161791bae1afb603" providerId="LiveId" clId="{6954FD47-9D52-264D-86E3-E2E601CB989E}" dt="2024-09-28T16:15:15.557" v="567"/>
      <pc:docMkLst>
        <pc:docMk/>
      </pc:docMkLst>
      <pc:sldChg chg="ord">
        <pc:chgData name="Jim Fleming" userId="161791bae1afb603" providerId="LiveId" clId="{6954FD47-9D52-264D-86E3-E2E601CB989E}" dt="2024-09-28T14:52:49.763" v="26" actId="20578"/>
        <pc:sldMkLst>
          <pc:docMk/>
          <pc:sldMk cId="1424495844" sldId="556"/>
        </pc:sldMkLst>
      </pc:sldChg>
      <pc:sldChg chg="modSp mod">
        <pc:chgData name="Jim Fleming" userId="161791bae1afb603" providerId="LiveId" clId="{6954FD47-9D52-264D-86E3-E2E601CB989E}" dt="2024-09-28T14:52:40.057" v="22" actId="14100"/>
        <pc:sldMkLst>
          <pc:docMk/>
          <pc:sldMk cId="1329755425" sldId="681"/>
        </pc:sldMkLst>
      </pc:sldChg>
      <pc:sldChg chg="del">
        <pc:chgData name="Jim Fleming" userId="161791bae1afb603" providerId="LiveId" clId="{6954FD47-9D52-264D-86E3-E2E601CB989E}" dt="2024-09-28T16:11:57.992" v="542" actId="2696"/>
        <pc:sldMkLst>
          <pc:docMk/>
          <pc:sldMk cId="1565996865" sldId="698"/>
        </pc:sldMkLst>
      </pc:sldChg>
      <pc:sldChg chg="addSp delSp modSp mod">
        <pc:chgData name="Jim Fleming" userId="161791bae1afb603" providerId="LiveId" clId="{6954FD47-9D52-264D-86E3-E2E601CB989E}" dt="2024-09-28T15:42:10.098" v="534" actId="6549"/>
        <pc:sldMkLst>
          <pc:docMk/>
          <pc:sldMk cId="4221127941" sldId="704"/>
        </pc:sldMkLst>
      </pc:sldChg>
      <pc:sldChg chg="del">
        <pc:chgData name="Jim Fleming" userId="161791bae1afb603" providerId="LiveId" clId="{6954FD47-9D52-264D-86E3-E2E601CB989E}" dt="2024-09-28T14:52:06.862" v="4" actId="2696"/>
        <pc:sldMkLst>
          <pc:docMk/>
          <pc:sldMk cId="1720901499" sldId="719"/>
        </pc:sldMkLst>
      </pc:sldChg>
      <pc:sldChg chg="del">
        <pc:chgData name="Jim Fleming" userId="161791bae1afb603" providerId="LiveId" clId="{6954FD47-9D52-264D-86E3-E2E601CB989E}" dt="2024-09-28T16:11:56.704" v="540" actId="2696"/>
        <pc:sldMkLst>
          <pc:docMk/>
          <pc:sldMk cId="880406374" sldId="725"/>
        </pc:sldMkLst>
      </pc:sldChg>
      <pc:sldChg chg="del">
        <pc:chgData name="Jim Fleming" userId="161791bae1afb603" providerId="LiveId" clId="{6954FD47-9D52-264D-86E3-E2E601CB989E}" dt="2024-09-28T14:52:07.194" v="5" actId="2696"/>
        <pc:sldMkLst>
          <pc:docMk/>
          <pc:sldMk cId="2237405120" sldId="726"/>
        </pc:sldMkLst>
      </pc:sldChg>
      <pc:sldChg chg="del">
        <pc:chgData name="Jim Fleming" userId="161791bae1afb603" providerId="LiveId" clId="{6954FD47-9D52-264D-86E3-E2E601CB989E}" dt="2024-09-28T14:52:07.610" v="6" actId="2696"/>
        <pc:sldMkLst>
          <pc:docMk/>
          <pc:sldMk cId="607278140" sldId="727"/>
        </pc:sldMkLst>
      </pc:sldChg>
      <pc:sldChg chg="del">
        <pc:chgData name="Jim Fleming" userId="161791bae1afb603" providerId="LiveId" clId="{6954FD47-9D52-264D-86E3-E2E601CB989E}" dt="2024-09-28T14:52:09.701" v="7" actId="2696"/>
        <pc:sldMkLst>
          <pc:docMk/>
          <pc:sldMk cId="1820662289" sldId="728"/>
        </pc:sldMkLst>
      </pc:sldChg>
      <pc:sldChg chg="del">
        <pc:chgData name="Jim Fleming" userId="161791bae1afb603" providerId="LiveId" clId="{6954FD47-9D52-264D-86E3-E2E601CB989E}" dt="2024-09-28T14:52:43.803" v="23" actId="2696"/>
        <pc:sldMkLst>
          <pc:docMk/>
          <pc:sldMk cId="544739144" sldId="729"/>
        </pc:sldMkLst>
      </pc:sldChg>
      <pc:sldChg chg="del">
        <pc:chgData name="Jim Fleming" userId="161791bae1afb603" providerId="LiveId" clId="{6954FD47-9D52-264D-86E3-E2E601CB989E}" dt="2024-09-28T14:52:45.635" v="25" actId="2696"/>
        <pc:sldMkLst>
          <pc:docMk/>
          <pc:sldMk cId="3009108924" sldId="731"/>
        </pc:sldMkLst>
      </pc:sldChg>
      <pc:sldChg chg="del">
        <pc:chgData name="Jim Fleming" userId="161791bae1afb603" providerId="LiveId" clId="{6954FD47-9D52-264D-86E3-E2E601CB989E}" dt="2024-09-28T14:52:54.422" v="29" actId="2696"/>
        <pc:sldMkLst>
          <pc:docMk/>
          <pc:sldMk cId="1972969149" sldId="732"/>
        </pc:sldMkLst>
      </pc:sldChg>
      <pc:sldChg chg="del">
        <pc:chgData name="Jim Fleming" userId="161791bae1afb603" providerId="LiveId" clId="{6954FD47-9D52-264D-86E3-E2E601CB989E}" dt="2024-09-28T14:52:51.660" v="27" actId="2696"/>
        <pc:sldMkLst>
          <pc:docMk/>
          <pc:sldMk cId="4199784946" sldId="734"/>
        </pc:sldMkLst>
      </pc:sldChg>
      <pc:sldChg chg="del">
        <pc:chgData name="Jim Fleming" userId="161791bae1afb603" providerId="LiveId" clId="{6954FD47-9D52-264D-86E3-E2E601CB989E}" dt="2024-09-28T16:11:57.247" v="541" actId="2696"/>
        <pc:sldMkLst>
          <pc:docMk/>
          <pc:sldMk cId="736182195" sldId="735"/>
        </pc:sldMkLst>
      </pc:sldChg>
      <pc:sldChg chg="del">
        <pc:chgData name="Jim Fleming" userId="161791bae1afb603" providerId="LiveId" clId="{6954FD47-9D52-264D-86E3-E2E601CB989E}" dt="2024-09-28T14:52:44.661" v="24" actId="2696"/>
        <pc:sldMkLst>
          <pc:docMk/>
          <pc:sldMk cId="2910264597" sldId="736"/>
        </pc:sldMkLst>
      </pc:sldChg>
      <pc:sldChg chg="del">
        <pc:chgData name="Jim Fleming" userId="161791bae1afb603" providerId="LiveId" clId="{6954FD47-9D52-264D-86E3-E2E601CB989E}" dt="2024-09-28T16:11:58.721" v="543" actId="2696"/>
        <pc:sldMkLst>
          <pc:docMk/>
          <pc:sldMk cId="2197377621" sldId="737"/>
        </pc:sldMkLst>
      </pc:sldChg>
      <pc:sldChg chg="del">
        <pc:chgData name="Jim Fleming" userId="161791bae1afb603" providerId="LiveId" clId="{6954FD47-9D52-264D-86E3-E2E601CB989E}" dt="2024-09-28T16:11:59.390" v="544" actId="2696"/>
        <pc:sldMkLst>
          <pc:docMk/>
          <pc:sldMk cId="2584805446" sldId="738"/>
        </pc:sldMkLst>
      </pc:sldChg>
      <pc:sldChg chg="addSp delSp modSp add mod">
        <pc:chgData name="Jim Fleming" userId="161791bae1afb603" providerId="LiveId" clId="{6954FD47-9D52-264D-86E3-E2E601CB989E}" dt="2024-09-28T15:24:17.744" v="310" actId="20577"/>
        <pc:sldMkLst>
          <pc:docMk/>
          <pc:sldMk cId="2467811026" sldId="739"/>
        </pc:sldMkLst>
      </pc:sldChg>
      <pc:sldChg chg="del">
        <pc:chgData name="Jim Fleming" userId="161791bae1afb603" providerId="LiveId" clId="{6954FD47-9D52-264D-86E3-E2E601CB989E}" dt="2024-09-28T14:52:52.848" v="28" actId="2696"/>
        <pc:sldMkLst>
          <pc:docMk/>
          <pc:sldMk cId="4135331656" sldId="739"/>
        </pc:sldMkLst>
      </pc:sldChg>
      <pc:sldChg chg="add del">
        <pc:chgData name="Jim Fleming" userId="161791bae1afb603" providerId="LiveId" clId="{6954FD47-9D52-264D-86E3-E2E601CB989E}" dt="2024-09-28T14:58:47.091" v="119" actId="2696"/>
        <pc:sldMkLst>
          <pc:docMk/>
          <pc:sldMk cId="1602668702" sldId="740"/>
        </pc:sldMkLst>
      </pc:sldChg>
      <pc:sldChg chg="modSp add mod ord modShow">
        <pc:chgData name="Jim Fleming" userId="161791bae1afb603" providerId="LiveId" clId="{6954FD47-9D52-264D-86E3-E2E601CB989E}" dt="2024-09-28T15:48:48.150" v="539" actId="20578"/>
        <pc:sldMkLst>
          <pc:docMk/>
          <pc:sldMk cId="3723786110" sldId="740"/>
        </pc:sldMkLst>
      </pc:sldChg>
      <pc:sldChg chg="addSp delSp modSp new mod modClrScheme modAnim chgLayout">
        <pc:chgData name="Jim Fleming" userId="161791bae1afb603" providerId="LiveId" clId="{6954FD47-9D52-264D-86E3-E2E601CB989E}" dt="2024-09-28T16:15:15.557" v="567"/>
        <pc:sldMkLst>
          <pc:docMk/>
          <pc:sldMk cId="4051026985" sldId="741"/>
        </pc:sldMkLst>
      </pc:sldChg>
      <pc:sldChg chg="add ord">
        <pc:chgData name="Jim Fleming" userId="161791bae1afb603" providerId="LiveId" clId="{6954FD47-9D52-264D-86E3-E2E601CB989E}" dt="2024-09-28T16:12:10.785" v="548" actId="20578"/>
        <pc:sldMkLst>
          <pc:docMk/>
          <pc:sldMk cId="3211138633" sldId="742"/>
        </pc:sldMkLst>
      </pc:sldChg>
      <pc:sldChg chg="add del">
        <pc:chgData name="Jim Fleming" userId="161791bae1afb603" providerId="LiveId" clId="{6954FD47-9D52-264D-86E3-E2E601CB989E}" dt="2024-09-28T16:12:25.100" v="553" actId="2696"/>
        <pc:sldMkLst>
          <pc:docMk/>
          <pc:sldMk cId="895317235" sldId="743"/>
        </pc:sldMkLst>
      </pc:sldChg>
      <pc:sldChg chg="add ord replId">
        <pc:chgData name="Jim Fleming" userId="161791bae1afb603" providerId="LiveId" clId="{6954FD47-9D52-264D-86E3-E2E601CB989E}" dt="2024-09-28T16:12:22.738" v="552" actId="20578"/>
        <pc:sldMkLst>
          <pc:docMk/>
          <pc:sldMk cId="3584773197" sldId="744"/>
        </pc:sldMkLst>
      </pc:sldChg>
      <pc:sldChg chg="add ord">
        <pc:chgData name="Jim Fleming" userId="161791bae1afb603" providerId="LiveId" clId="{6954FD47-9D52-264D-86E3-E2E601CB989E}" dt="2024-09-28T16:12:19.356" v="551" actId="20578"/>
        <pc:sldMkLst>
          <pc:docMk/>
          <pc:sldMk cId="3099131523" sldId="745"/>
        </pc:sldMkLst>
      </pc:sldChg>
      <pc:sldChg chg="add ord replId">
        <pc:chgData name="Jim Fleming" userId="161791bae1afb603" providerId="LiveId" clId="{6954FD47-9D52-264D-86E3-E2E601CB989E}" dt="2024-09-28T16:12:16.313" v="550" actId="20578"/>
        <pc:sldMkLst>
          <pc:docMk/>
          <pc:sldMk cId="1241233077" sldId="746"/>
        </pc:sldMkLst>
      </pc:sldChg>
      <pc:sldChg chg="add ord replId">
        <pc:chgData name="Jim Fleming" userId="161791bae1afb603" providerId="LiveId" clId="{6954FD47-9D52-264D-86E3-E2E601CB989E}" dt="2024-09-28T16:12:13.548" v="549" actId="20578"/>
        <pc:sldMkLst>
          <pc:docMk/>
          <pc:sldMk cId="231406448" sldId="747"/>
        </pc:sldMkLst>
      </pc:sldChg>
    </pc:docChg>
  </pc:docChgLst>
  <pc:docChgLst>
    <pc:chgData name="Jim Fleming" userId="161791bae1afb603" providerId="LiveId" clId="{49D3FCA3-1F1B-8748-B9E5-DAC99CF0A7F6}"/>
    <pc:docChg chg="undo custSel addSld delSld modSld sldOrd">
      <pc:chgData name="Jim Fleming" userId="161791bae1afb603" providerId="LiveId" clId="{49D3FCA3-1F1B-8748-B9E5-DAC99CF0A7F6}" dt="2024-09-07T14:44:26.237" v="495"/>
      <pc:docMkLst>
        <pc:docMk/>
      </pc:docMkLst>
      <pc:sldChg chg="addSp delSp modSp add mod modAnim">
        <pc:chgData name="Jim Fleming" userId="161791bae1afb603" providerId="LiveId" clId="{49D3FCA3-1F1B-8748-B9E5-DAC99CF0A7F6}" dt="2024-09-07T14:44:26.237" v="495"/>
        <pc:sldMkLst>
          <pc:docMk/>
          <pc:sldMk cId="1321751761" sldId="491"/>
        </pc:sldMkLst>
      </pc:sldChg>
      <pc:sldChg chg="modSp mod">
        <pc:chgData name="Jim Fleming" userId="161791bae1afb603" providerId="LiveId" clId="{49D3FCA3-1F1B-8748-B9E5-DAC99CF0A7F6}" dt="2024-09-06T21:43:13.276" v="10" actId="6549"/>
        <pc:sldMkLst>
          <pc:docMk/>
          <pc:sldMk cId="384459236" sldId="666"/>
        </pc:sldMkLst>
      </pc:sldChg>
      <pc:sldChg chg="modSp mod ord">
        <pc:chgData name="Jim Fleming" userId="161791bae1afb603" providerId="LiveId" clId="{49D3FCA3-1F1B-8748-B9E5-DAC99CF0A7F6}" dt="2024-09-06T21:52:00.708" v="49" actId="20578"/>
        <pc:sldMkLst>
          <pc:docMk/>
          <pc:sldMk cId="1329755425" sldId="681"/>
        </pc:sldMkLst>
      </pc:sldChg>
      <pc:sldChg chg="del">
        <pc:chgData name="Jim Fleming" userId="161791bae1afb603" providerId="LiveId" clId="{49D3FCA3-1F1B-8748-B9E5-DAC99CF0A7F6}" dt="2024-09-07T13:33:26.629" v="155" actId="2696"/>
        <pc:sldMkLst>
          <pc:docMk/>
          <pc:sldMk cId="2098405941" sldId="683"/>
        </pc:sldMkLst>
      </pc:sldChg>
      <pc:sldChg chg="add del">
        <pc:chgData name="Jim Fleming" userId="161791bae1afb603" providerId="LiveId" clId="{49D3FCA3-1F1B-8748-B9E5-DAC99CF0A7F6}" dt="2024-09-07T13:33:18.665" v="151" actId="2696"/>
        <pc:sldMkLst>
          <pc:docMk/>
          <pc:sldMk cId="2185537649" sldId="685"/>
        </pc:sldMkLst>
      </pc:sldChg>
      <pc:sldChg chg="del">
        <pc:chgData name="Jim Fleming" userId="161791bae1afb603" providerId="LiveId" clId="{49D3FCA3-1F1B-8748-B9E5-DAC99CF0A7F6}" dt="2024-09-07T13:33:24.707" v="154" actId="2696"/>
        <pc:sldMkLst>
          <pc:docMk/>
          <pc:sldMk cId="2402149752" sldId="686"/>
        </pc:sldMkLst>
      </pc:sldChg>
      <pc:sldChg chg="del">
        <pc:chgData name="Jim Fleming" userId="161791bae1afb603" providerId="LiveId" clId="{49D3FCA3-1F1B-8748-B9E5-DAC99CF0A7F6}" dt="2024-09-06T21:44:31.135" v="36" actId="2696"/>
        <pc:sldMkLst>
          <pc:docMk/>
          <pc:sldMk cId="766711840" sldId="687"/>
        </pc:sldMkLst>
      </pc:sldChg>
      <pc:sldChg chg="del">
        <pc:chgData name="Jim Fleming" userId="161791bae1afb603" providerId="LiveId" clId="{49D3FCA3-1F1B-8748-B9E5-DAC99CF0A7F6}" dt="2024-09-06T21:44:29.798" v="35" actId="2696"/>
        <pc:sldMkLst>
          <pc:docMk/>
          <pc:sldMk cId="2474993172" sldId="689"/>
        </pc:sldMkLst>
      </pc:sldChg>
      <pc:sldChg chg="del">
        <pc:chgData name="Jim Fleming" userId="161791bae1afb603" providerId="LiveId" clId="{49D3FCA3-1F1B-8748-B9E5-DAC99CF0A7F6}" dt="2024-09-06T21:44:33.958" v="38" actId="2696"/>
        <pc:sldMkLst>
          <pc:docMk/>
          <pc:sldMk cId="104480876" sldId="693"/>
        </pc:sldMkLst>
      </pc:sldChg>
      <pc:sldChg chg="del">
        <pc:chgData name="Jim Fleming" userId="161791bae1afb603" providerId="LiveId" clId="{49D3FCA3-1F1B-8748-B9E5-DAC99CF0A7F6}" dt="2024-09-06T21:43:19.614" v="11" actId="2696"/>
        <pc:sldMkLst>
          <pc:docMk/>
          <pc:sldMk cId="1994574996" sldId="695"/>
        </pc:sldMkLst>
      </pc:sldChg>
      <pc:sldChg chg="del">
        <pc:chgData name="Jim Fleming" userId="161791bae1afb603" providerId="LiveId" clId="{49D3FCA3-1F1B-8748-B9E5-DAC99CF0A7F6}" dt="2024-09-07T13:33:20.942" v="152" actId="2696"/>
        <pc:sldMkLst>
          <pc:docMk/>
          <pc:sldMk cId="4205224577" sldId="696"/>
        </pc:sldMkLst>
      </pc:sldChg>
      <pc:sldChg chg="del">
        <pc:chgData name="Jim Fleming" userId="161791bae1afb603" providerId="LiveId" clId="{49D3FCA3-1F1B-8748-B9E5-DAC99CF0A7F6}" dt="2024-09-06T21:44:24.267" v="32" actId="2696"/>
        <pc:sldMkLst>
          <pc:docMk/>
          <pc:sldMk cId="4098971549" sldId="697"/>
        </pc:sldMkLst>
      </pc:sldChg>
      <pc:sldChg chg="del">
        <pc:chgData name="Jim Fleming" userId="161791bae1afb603" providerId="LiveId" clId="{49D3FCA3-1F1B-8748-B9E5-DAC99CF0A7F6}" dt="2024-09-07T13:33:23.132" v="153" actId="2696"/>
        <pc:sldMkLst>
          <pc:docMk/>
          <pc:sldMk cId="1565996865" sldId="698"/>
        </pc:sldMkLst>
      </pc:sldChg>
      <pc:sldChg chg="modSp del mod ord">
        <pc:chgData name="Jim Fleming" userId="161791bae1afb603" providerId="LiveId" clId="{49D3FCA3-1F1B-8748-B9E5-DAC99CF0A7F6}" dt="2024-09-07T14:36:23.039" v="453" actId="2696"/>
        <pc:sldMkLst>
          <pc:docMk/>
          <pc:sldMk cId="731864312" sldId="699"/>
        </pc:sldMkLst>
      </pc:sldChg>
      <pc:sldChg chg="del">
        <pc:chgData name="Jim Fleming" userId="161791bae1afb603" providerId="LiveId" clId="{49D3FCA3-1F1B-8748-B9E5-DAC99CF0A7F6}" dt="2024-09-07T13:33:27.774" v="156" actId="2696"/>
        <pc:sldMkLst>
          <pc:docMk/>
          <pc:sldMk cId="3848641512" sldId="700"/>
        </pc:sldMkLst>
      </pc:sldChg>
      <pc:sldChg chg="modSp mod ord">
        <pc:chgData name="Jim Fleming" userId="161791bae1afb603" providerId="LiveId" clId="{49D3FCA3-1F1B-8748-B9E5-DAC99CF0A7F6}" dt="2024-09-07T14:22:16.530" v="422" actId="20578"/>
        <pc:sldMkLst>
          <pc:docMk/>
          <pc:sldMk cId="416027302" sldId="701"/>
        </pc:sldMkLst>
      </pc:sldChg>
      <pc:sldChg chg="del">
        <pc:chgData name="Jim Fleming" userId="161791bae1afb603" providerId="LiveId" clId="{49D3FCA3-1F1B-8748-B9E5-DAC99CF0A7F6}" dt="2024-09-06T21:44:33.172" v="37" actId="2696"/>
        <pc:sldMkLst>
          <pc:docMk/>
          <pc:sldMk cId="582988402" sldId="702"/>
        </pc:sldMkLst>
      </pc:sldChg>
      <pc:sldChg chg="modSp mod ord">
        <pc:chgData name="Jim Fleming" userId="161791bae1afb603" providerId="LiveId" clId="{49D3FCA3-1F1B-8748-B9E5-DAC99CF0A7F6}" dt="2024-09-07T14:21:05.227" v="421" actId="20578"/>
        <pc:sldMkLst>
          <pc:docMk/>
          <pc:sldMk cId="1955576728" sldId="703"/>
        </pc:sldMkLst>
      </pc:sldChg>
      <pc:sldChg chg="del">
        <pc:chgData name="Jim Fleming" userId="161791bae1afb603" providerId="LiveId" clId="{49D3FCA3-1F1B-8748-B9E5-DAC99CF0A7F6}" dt="2024-09-06T21:44:35.963" v="39" actId="2696"/>
        <pc:sldMkLst>
          <pc:docMk/>
          <pc:sldMk cId="2820433360" sldId="704"/>
        </pc:sldMkLst>
      </pc:sldChg>
      <pc:sldChg chg="modSp add mod ord">
        <pc:chgData name="Jim Fleming" userId="161791bae1afb603" providerId="LiveId" clId="{49D3FCA3-1F1B-8748-B9E5-DAC99CF0A7F6}" dt="2024-09-07T14:24:01.224" v="425" actId="20578"/>
        <pc:sldMkLst>
          <pc:docMk/>
          <pc:sldMk cId="4221127941" sldId="704"/>
        </pc:sldMkLst>
      </pc:sldChg>
      <pc:sldChg chg="del">
        <pc:chgData name="Jim Fleming" userId="161791bae1afb603" providerId="LiveId" clId="{49D3FCA3-1F1B-8748-B9E5-DAC99CF0A7F6}" dt="2024-09-06T21:44:12.420" v="28" actId="2696"/>
        <pc:sldMkLst>
          <pc:docMk/>
          <pc:sldMk cId="3435805457" sldId="705"/>
        </pc:sldMkLst>
      </pc:sldChg>
      <pc:sldChg chg="addSp delSp modSp add mod ord">
        <pc:chgData name="Jim Fleming" userId="161791bae1afb603" providerId="LiveId" clId="{49D3FCA3-1F1B-8748-B9E5-DAC99CF0A7F6}" dt="2024-09-07T14:24:29.616" v="428" actId="20578"/>
        <pc:sldMkLst>
          <pc:docMk/>
          <pc:sldMk cId="4272980844" sldId="705"/>
        </pc:sldMkLst>
      </pc:sldChg>
      <pc:sldChg chg="del">
        <pc:chgData name="Jim Fleming" userId="161791bae1afb603" providerId="LiveId" clId="{49D3FCA3-1F1B-8748-B9E5-DAC99CF0A7F6}" dt="2024-09-06T21:44:17.885" v="29" actId="2696"/>
        <pc:sldMkLst>
          <pc:docMk/>
          <pc:sldMk cId="3538433634" sldId="706"/>
        </pc:sldMkLst>
      </pc:sldChg>
      <pc:sldChg chg="addSp modSp add mod ord modAnim chgLayout">
        <pc:chgData name="Jim Fleming" userId="161791bae1afb603" providerId="LiveId" clId="{49D3FCA3-1F1B-8748-B9E5-DAC99CF0A7F6}" dt="2024-09-07T14:09:12.331" v="379" actId="6549"/>
        <pc:sldMkLst>
          <pc:docMk/>
          <pc:sldMk cId="3654452116" sldId="706"/>
        </pc:sldMkLst>
      </pc:sldChg>
      <pc:sldChg chg="add ord modAnim">
        <pc:chgData name="Jim Fleming" userId="161791bae1afb603" providerId="LiveId" clId="{49D3FCA3-1F1B-8748-B9E5-DAC99CF0A7F6}" dt="2024-09-07T14:09:28.187" v="383"/>
        <pc:sldMkLst>
          <pc:docMk/>
          <pc:sldMk cId="12740938" sldId="707"/>
        </pc:sldMkLst>
      </pc:sldChg>
      <pc:sldChg chg="del">
        <pc:chgData name="Jim Fleming" userId="161791bae1afb603" providerId="LiveId" clId="{49D3FCA3-1F1B-8748-B9E5-DAC99CF0A7F6}" dt="2024-09-06T21:44:21.155" v="30" actId="2696"/>
        <pc:sldMkLst>
          <pc:docMk/>
          <pc:sldMk cId="4162580471" sldId="707"/>
        </pc:sldMkLst>
      </pc:sldChg>
      <pc:sldChg chg="del">
        <pc:chgData name="Jim Fleming" userId="161791bae1afb603" providerId="LiveId" clId="{49D3FCA3-1F1B-8748-B9E5-DAC99CF0A7F6}" dt="2024-09-06T21:44:21.970" v="31" actId="2696"/>
        <pc:sldMkLst>
          <pc:docMk/>
          <pc:sldMk cId="312951165" sldId="708"/>
        </pc:sldMkLst>
      </pc:sldChg>
      <pc:sldChg chg="add ord">
        <pc:chgData name="Jim Fleming" userId="161791bae1afb603" providerId="LiveId" clId="{49D3FCA3-1F1B-8748-B9E5-DAC99CF0A7F6}" dt="2024-09-07T14:10:38.652" v="385" actId="20578"/>
        <pc:sldMkLst>
          <pc:docMk/>
          <pc:sldMk cId="2521693306" sldId="708"/>
        </pc:sldMkLst>
      </pc:sldChg>
      <pc:sldChg chg="modSp add mod ord">
        <pc:chgData name="Jim Fleming" userId="161791bae1afb603" providerId="LiveId" clId="{49D3FCA3-1F1B-8748-B9E5-DAC99CF0A7F6}" dt="2024-09-07T14:18:26.618" v="389" actId="207"/>
        <pc:sldMkLst>
          <pc:docMk/>
          <pc:sldMk cId="1411326122" sldId="709"/>
        </pc:sldMkLst>
      </pc:sldChg>
      <pc:sldChg chg="del">
        <pc:chgData name="Jim Fleming" userId="161791bae1afb603" providerId="LiveId" clId="{49D3FCA3-1F1B-8748-B9E5-DAC99CF0A7F6}" dt="2024-09-06T21:44:26.396" v="33" actId="2696"/>
        <pc:sldMkLst>
          <pc:docMk/>
          <pc:sldMk cId="3243147735" sldId="709"/>
        </pc:sldMkLst>
      </pc:sldChg>
      <pc:sldChg chg="add ord">
        <pc:chgData name="Jim Fleming" userId="161791bae1afb603" providerId="LiveId" clId="{49D3FCA3-1F1B-8748-B9E5-DAC99CF0A7F6}" dt="2024-09-07T14:22:58.128" v="424" actId="20578"/>
        <pc:sldMkLst>
          <pc:docMk/>
          <pc:sldMk cId="2373660825" sldId="710"/>
        </pc:sldMkLst>
      </pc:sldChg>
      <pc:sldChg chg="del">
        <pc:chgData name="Jim Fleming" userId="161791bae1afb603" providerId="LiveId" clId="{49D3FCA3-1F1B-8748-B9E5-DAC99CF0A7F6}" dt="2024-09-06T21:44:27.573" v="34" actId="2696"/>
        <pc:sldMkLst>
          <pc:docMk/>
          <pc:sldMk cId="2882528206" sldId="710"/>
        </pc:sldMkLst>
      </pc:sldChg>
      <pc:sldChg chg="add ord">
        <pc:chgData name="Jim Fleming" userId="161791bae1afb603" providerId="LiveId" clId="{49D3FCA3-1F1B-8748-B9E5-DAC99CF0A7F6}" dt="2024-09-07T14:24:05.336" v="427" actId="20578"/>
        <pc:sldMkLst>
          <pc:docMk/>
          <pc:sldMk cId="4069148607" sldId="711"/>
        </pc:sldMkLst>
      </pc:sldChg>
      <pc:sldChg chg="del">
        <pc:chgData name="Jim Fleming" userId="161791bae1afb603" providerId="LiveId" clId="{49D3FCA3-1F1B-8748-B9E5-DAC99CF0A7F6}" dt="2024-09-06T21:44:37.363" v="40" actId="2696"/>
        <pc:sldMkLst>
          <pc:docMk/>
          <pc:sldMk cId="4266667613" sldId="711"/>
        </pc:sldMkLst>
      </pc:sldChg>
      <pc:sldChg chg="add ord">
        <pc:chgData name="Jim Fleming" userId="161791bae1afb603" providerId="LiveId" clId="{49D3FCA3-1F1B-8748-B9E5-DAC99CF0A7F6}" dt="2024-09-07T14:24:33.592" v="430" actId="20578"/>
        <pc:sldMkLst>
          <pc:docMk/>
          <pc:sldMk cId="666560586" sldId="712"/>
        </pc:sldMkLst>
      </pc:sldChg>
      <pc:sldChg chg="addSp delSp modSp add mod">
        <pc:chgData name="Jim Fleming" userId="161791bae1afb603" providerId="LiveId" clId="{49D3FCA3-1F1B-8748-B9E5-DAC99CF0A7F6}" dt="2024-09-07T14:36:11.650" v="452" actId="478"/>
        <pc:sldMkLst>
          <pc:docMk/>
          <pc:sldMk cId="1265534357" sldId="713"/>
        </pc:sldMkLst>
      </pc:sldChg>
      <pc:sldChg chg="add del">
        <pc:chgData name="Jim Fleming" userId="161791bae1afb603" providerId="LiveId" clId="{49D3FCA3-1F1B-8748-B9E5-DAC99CF0A7F6}" dt="2024-09-07T14:36:24.412" v="454" actId="2696"/>
        <pc:sldMkLst>
          <pc:docMk/>
          <pc:sldMk cId="473468595" sldId="714"/>
        </pc:sldMkLst>
      </pc:sldChg>
      <pc:sldChg chg="add ord">
        <pc:chgData name="Jim Fleming" userId="161791bae1afb603" providerId="LiveId" clId="{49D3FCA3-1F1B-8748-B9E5-DAC99CF0A7F6}" dt="2024-09-07T14:41:43.702" v="456" actId="20578"/>
        <pc:sldMkLst>
          <pc:docMk/>
          <pc:sldMk cId="2731928818" sldId="714"/>
        </pc:sldMkLst>
      </pc:sldChg>
    </pc:docChg>
  </pc:docChgLst>
  <pc:docChgLst>
    <pc:chgData name="Jim Fleming" userId="161791bae1afb603" providerId="LiveId" clId="{B153192E-CFB0-404F-872E-8B98057B7F1C}"/>
    <pc:docChg chg="undo custSel addSld delSld modSld sldOrd">
      <pc:chgData name="Jim Fleming" userId="161791bae1afb603" providerId="LiveId" clId="{B153192E-CFB0-404F-872E-8B98057B7F1C}" dt="2024-03-16T23:45:21.393" v="269" actId="20577"/>
      <pc:docMkLst>
        <pc:docMk/>
      </pc:docMkLst>
      <pc:sldChg chg="modSp mod">
        <pc:chgData name="Jim Fleming" userId="161791bae1afb603" providerId="LiveId" clId="{B153192E-CFB0-404F-872E-8B98057B7F1C}" dt="2024-03-16T23:44:58.828" v="255" actId="20577"/>
        <pc:sldMkLst>
          <pc:docMk/>
          <pc:sldMk cId="1520490589" sldId="468"/>
        </pc:sldMkLst>
      </pc:sldChg>
      <pc:sldChg chg="modSp mod">
        <pc:chgData name="Jim Fleming" userId="161791bae1afb603" providerId="LiveId" clId="{B153192E-CFB0-404F-872E-8B98057B7F1C}" dt="2024-03-16T23:40:13.347" v="2" actId="20577"/>
        <pc:sldMkLst>
          <pc:docMk/>
          <pc:sldMk cId="111229696" sldId="648"/>
        </pc:sldMkLst>
      </pc:sldChg>
      <pc:sldChg chg="add ord">
        <pc:chgData name="Jim Fleming" userId="161791bae1afb603" providerId="LiveId" clId="{B153192E-CFB0-404F-872E-8B98057B7F1C}" dt="2024-03-16T23:40:52.694" v="19" actId="20578"/>
        <pc:sldMkLst>
          <pc:docMk/>
          <pc:sldMk cId="1704666994" sldId="649"/>
        </pc:sldMkLst>
      </pc:sldChg>
      <pc:sldChg chg="del">
        <pc:chgData name="Jim Fleming" userId="161791bae1afb603" providerId="LiveId" clId="{B153192E-CFB0-404F-872E-8B98057B7F1C}" dt="2024-03-16T23:40:39.414" v="12" actId="2696"/>
        <pc:sldMkLst>
          <pc:docMk/>
          <pc:sldMk cId="2023914728" sldId="649"/>
        </pc:sldMkLst>
      </pc:sldChg>
      <pc:sldChg chg="del">
        <pc:chgData name="Jim Fleming" userId="161791bae1afb603" providerId="LiveId" clId="{B153192E-CFB0-404F-872E-8B98057B7F1C}" dt="2024-03-16T23:40:39.977" v="13" actId="2696"/>
        <pc:sldMkLst>
          <pc:docMk/>
          <pc:sldMk cId="825580403" sldId="650"/>
        </pc:sldMkLst>
      </pc:sldChg>
      <pc:sldChg chg="add del">
        <pc:chgData name="Jim Fleming" userId="161791bae1afb603" providerId="LiveId" clId="{B153192E-CFB0-404F-872E-8B98057B7F1C}" dt="2024-03-16T23:43:59.359" v="230" actId="2696"/>
        <pc:sldMkLst>
          <pc:docMk/>
          <pc:sldMk cId="953154733" sldId="650"/>
        </pc:sldMkLst>
      </pc:sldChg>
      <pc:sldChg chg="del">
        <pc:chgData name="Jim Fleming" userId="161791bae1afb603" providerId="LiveId" clId="{B153192E-CFB0-404F-872E-8B98057B7F1C}" dt="2024-03-16T23:40:40.427" v="14" actId="2696"/>
        <pc:sldMkLst>
          <pc:docMk/>
          <pc:sldMk cId="907203637" sldId="651"/>
        </pc:sldMkLst>
      </pc:sldChg>
      <pc:sldChg chg="addSp delSp modSp add mod ord">
        <pc:chgData name="Jim Fleming" userId="161791bae1afb603" providerId="LiveId" clId="{B153192E-CFB0-404F-872E-8B98057B7F1C}" dt="2024-03-16T23:45:12.951" v="261" actId="20577"/>
        <pc:sldMkLst>
          <pc:docMk/>
          <pc:sldMk cId="1046897879" sldId="651"/>
        </pc:sldMkLst>
      </pc:sldChg>
      <pc:sldChg chg="modSp add mod">
        <pc:chgData name="Jim Fleming" userId="161791bae1afb603" providerId="LiveId" clId="{B153192E-CFB0-404F-872E-8B98057B7F1C}" dt="2024-03-16T23:45:16.311" v="262"/>
        <pc:sldMkLst>
          <pc:docMk/>
          <pc:sldMk cId="2692242383" sldId="652"/>
        </pc:sldMkLst>
      </pc:sldChg>
      <pc:sldChg chg="del">
        <pc:chgData name="Jim Fleming" userId="161791bae1afb603" providerId="LiveId" clId="{B153192E-CFB0-404F-872E-8B98057B7F1C}" dt="2024-03-16T23:40:40.817" v="15" actId="2696"/>
        <pc:sldMkLst>
          <pc:docMk/>
          <pc:sldMk cId="3173313526" sldId="652"/>
        </pc:sldMkLst>
      </pc:sldChg>
      <pc:sldChg chg="del">
        <pc:chgData name="Jim Fleming" userId="161791bae1afb603" providerId="LiveId" clId="{B153192E-CFB0-404F-872E-8B98057B7F1C}" dt="2024-03-16T23:40:41.240" v="16" actId="2696"/>
        <pc:sldMkLst>
          <pc:docMk/>
          <pc:sldMk cId="3035008241" sldId="653"/>
        </pc:sldMkLst>
      </pc:sldChg>
      <pc:sldChg chg="modSp add mod">
        <pc:chgData name="Jim Fleming" userId="161791bae1afb603" providerId="LiveId" clId="{B153192E-CFB0-404F-872E-8B98057B7F1C}" dt="2024-03-16T23:45:21.393" v="269" actId="20577"/>
        <pc:sldMkLst>
          <pc:docMk/>
          <pc:sldMk cId="3922066305" sldId="653"/>
        </pc:sldMkLst>
      </pc:sldChg>
      <pc:sldChg chg="del">
        <pc:chgData name="Jim Fleming" userId="161791bae1afb603" providerId="LiveId" clId="{B153192E-CFB0-404F-872E-8B98057B7F1C}" dt="2024-03-16T23:40:38.434" v="11" actId="2696"/>
        <pc:sldMkLst>
          <pc:docMk/>
          <pc:sldMk cId="933047030" sldId="654"/>
        </pc:sldMkLst>
      </pc:sldChg>
      <pc:sldChg chg="modSp add mod replId">
        <pc:chgData name="Jim Fleming" userId="161791bae1afb603" providerId="LiveId" clId="{B153192E-CFB0-404F-872E-8B98057B7F1C}" dt="2024-03-16T23:45:18.529" v="263"/>
        <pc:sldMkLst>
          <pc:docMk/>
          <pc:sldMk cId="3865378955" sldId="654"/>
        </pc:sldMkLst>
      </pc:sldChg>
      <pc:sldChg chg="del">
        <pc:chgData name="Jim Fleming" userId="161791bae1afb603" providerId="LiveId" clId="{B153192E-CFB0-404F-872E-8B98057B7F1C}" dt="2024-03-16T23:40:42.253" v="17" actId="2696"/>
        <pc:sldMkLst>
          <pc:docMk/>
          <pc:sldMk cId="2504948004" sldId="655"/>
        </pc:sldMkLst>
      </pc:sldChg>
    </pc:docChg>
  </pc:docChgLst>
  <pc:docChgLst>
    <pc:chgData name="Jim Fleming" userId="161791bae1afb603" providerId="LiveId" clId="{C67EA6B5-CBAF-B44D-85DC-C35B488EEE08}"/>
    <pc:docChg chg="custSel addSld delSld modSld">
      <pc:chgData name="Jim Fleming" userId="161791bae1afb603" providerId="LiveId" clId="{C67EA6B5-CBAF-B44D-85DC-C35B488EEE08}" dt="2024-07-13T15:54:08.130" v="984" actId="20577"/>
      <pc:docMkLst>
        <pc:docMk/>
      </pc:docMkLst>
      <pc:sldChg chg="del">
        <pc:chgData name="Jim Fleming" userId="161791bae1afb603" providerId="LiveId" clId="{C67EA6B5-CBAF-B44D-85DC-C35B488EEE08}" dt="2024-07-13T15:33:34.188" v="41" actId="2696"/>
        <pc:sldMkLst>
          <pc:docMk/>
          <pc:sldMk cId="1987421806" sldId="633"/>
        </pc:sldMkLst>
      </pc:sldChg>
      <pc:sldChg chg="del">
        <pc:chgData name="Jim Fleming" userId="161791bae1afb603" providerId="LiveId" clId="{C67EA6B5-CBAF-B44D-85DC-C35B488EEE08}" dt="2024-07-13T15:33:32.897" v="40" actId="2696"/>
        <pc:sldMkLst>
          <pc:docMk/>
          <pc:sldMk cId="4027956643" sldId="674"/>
        </pc:sldMkLst>
      </pc:sldChg>
      <pc:sldChg chg="add del">
        <pc:chgData name="Jim Fleming" userId="161791bae1afb603" providerId="LiveId" clId="{C67EA6B5-CBAF-B44D-85DC-C35B488EEE08}" dt="2024-07-13T15:51:33.836" v="965" actId="2696"/>
        <pc:sldMkLst>
          <pc:docMk/>
          <pc:sldMk cId="2538552469" sldId="679"/>
        </pc:sldMkLst>
      </pc:sldChg>
      <pc:sldChg chg="del">
        <pc:chgData name="Jim Fleming" userId="161791bae1afb603" providerId="LiveId" clId="{C67EA6B5-CBAF-B44D-85DC-C35B488EEE08}" dt="2024-07-13T15:33:37.126" v="46" actId="2696"/>
        <pc:sldMkLst>
          <pc:docMk/>
          <pc:sldMk cId="3013335753" sldId="679"/>
        </pc:sldMkLst>
      </pc:sldChg>
      <pc:sldChg chg="modSp add mod modAnim">
        <pc:chgData name="Jim Fleming" userId="161791bae1afb603" providerId="LiveId" clId="{C67EA6B5-CBAF-B44D-85DC-C35B488EEE08}" dt="2024-07-13T15:51:39.058" v="966"/>
        <pc:sldMkLst>
          <pc:docMk/>
          <pc:sldMk cId="2479057512" sldId="680"/>
        </pc:sldMkLst>
      </pc:sldChg>
      <pc:sldChg chg="del">
        <pc:chgData name="Jim Fleming" userId="161791bae1afb603" providerId="LiveId" clId="{C67EA6B5-CBAF-B44D-85DC-C35B488EEE08}" dt="2024-07-13T15:33:37.434" v="47" actId="2696"/>
        <pc:sldMkLst>
          <pc:docMk/>
          <pc:sldMk cId="3550287390" sldId="680"/>
        </pc:sldMkLst>
      </pc:sldChg>
      <pc:sldChg chg="del">
        <pc:chgData name="Jim Fleming" userId="161791bae1afb603" providerId="LiveId" clId="{C67EA6B5-CBAF-B44D-85DC-C35B488EEE08}" dt="2024-07-13T15:33:37.710" v="48" actId="2696"/>
        <pc:sldMkLst>
          <pc:docMk/>
          <pc:sldMk cId="1009560000" sldId="681"/>
        </pc:sldMkLst>
      </pc:sldChg>
      <pc:sldChg chg="modSp add mod modAnim">
        <pc:chgData name="Jim Fleming" userId="161791bae1afb603" providerId="LiveId" clId="{C67EA6B5-CBAF-B44D-85DC-C35B488EEE08}" dt="2024-07-13T15:51:43.159" v="967"/>
        <pc:sldMkLst>
          <pc:docMk/>
          <pc:sldMk cId="3079934997" sldId="681"/>
        </pc:sldMkLst>
      </pc:sldChg>
      <pc:sldChg chg="del">
        <pc:chgData name="Jim Fleming" userId="161791bae1afb603" providerId="LiveId" clId="{C67EA6B5-CBAF-B44D-85DC-C35B488EEE08}" dt="2024-07-13T15:33:35.263" v="43" actId="2696"/>
        <pc:sldMkLst>
          <pc:docMk/>
          <pc:sldMk cId="637097887" sldId="682"/>
        </pc:sldMkLst>
      </pc:sldChg>
      <pc:sldChg chg="modSp add mod modAnim">
        <pc:chgData name="Jim Fleming" userId="161791bae1afb603" providerId="LiveId" clId="{C67EA6B5-CBAF-B44D-85DC-C35B488EEE08}" dt="2024-07-13T15:52:09.912" v="969"/>
        <pc:sldMkLst>
          <pc:docMk/>
          <pc:sldMk cId="2527284404" sldId="682"/>
        </pc:sldMkLst>
      </pc:sldChg>
      <pc:sldChg chg="modSp add mod modAnim">
        <pc:chgData name="Jim Fleming" userId="161791bae1afb603" providerId="LiveId" clId="{C67EA6B5-CBAF-B44D-85DC-C35B488EEE08}" dt="2024-07-13T15:52:15.188" v="970"/>
        <pc:sldMkLst>
          <pc:docMk/>
          <pc:sldMk cId="1873440147" sldId="683"/>
        </pc:sldMkLst>
      </pc:sldChg>
      <pc:sldChg chg="del">
        <pc:chgData name="Jim Fleming" userId="161791bae1afb603" providerId="LiveId" clId="{C67EA6B5-CBAF-B44D-85DC-C35B488EEE08}" dt="2024-07-13T15:33:34.674" v="42" actId="2696"/>
        <pc:sldMkLst>
          <pc:docMk/>
          <pc:sldMk cId="1606641598" sldId="684"/>
        </pc:sldMkLst>
      </pc:sldChg>
      <pc:sldChg chg="addSp delSp modSp add mod modAnim">
        <pc:chgData name="Jim Fleming" userId="161791bae1afb603" providerId="LiveId" clId="{C67EA6B5-CBAF-B44D-85DC-C35B488EEE08}" dt="2024-07-13T15:53:20.457" v="977" actId="1076"/>
        <pc:sldMkLst>
          <pc:docMk/>
          <pc:sldMk cId="3027385624" sldId="684"/>
        </pc:sldMkLst>
      </pc:sldChg>
      <pc:sldChg chg="modSp add mod modAnim">
        <pc:chgData name="Jim Fleming" userId="161791bae1afb603" providerId="LiveId" clId="{C67EA6B5-CBAF-B44D-85DC-C35B488EEE08}" dt="2024-07-13T15:54:08.130" v="984" actId="20577"/>
        <pc:sldMkLst>
          <pc:docMk/>
          <pc:sldMk cId="3246882238" sldId="685"/>
        </pc:sldMkLst>
      </pc:sldChg>
      <pc:sldChg chg="del">
        <pc:chgData name="Jim Fleming" userId="161791bae1afb603" providerId="LiveId" clId="{C67EA6B5-CBAF-B44D-85DC-C35B488EEE08}" dt="2024-07-13T15:33:31.858" v="39" actId="2696"/>
        <pc:sldMkLst>
          <pc:docMk/>
          <pc:sldMk cId="4214508397" sldId="685"/>
        </pc:sldMkLst>
      </pc:sldChg>
      <pc:sldChg chg="del">
        <pc:chgData name="Jim Fleming" userId="161791bae1afb603" providerId="LiveId" clId="{C67EA6B5-CBAF-B44D-85DC-C35B488EEE08}" dt="2024-07-13T15:33:35.883" v="44" actId="2696"/>
        <pc:sldMkLst>
          <pc:docMk/>
          <pc:sldMk cId="2972838337" sldId="686"/>
        </pc:sldMkLst>
      </pc:sldChg>
      <pc:sldChg chg="modSp add mod modAnim">
        <pc:chgData name="Jim Fleming" userId="161791bae1afb603" providerId="LiveId" clId="{C67EA6B5-CBAF-B44D-85DC-C35B488EEE08}" dt="2024-07-13T15:52:23.333" v="972"/>
        <pc:sldMkLst>
          <pc:docMk/>
          <pc:sldMk cId="3410655889" sldId="686"/>
        </pc:sldMkLst>
      </pc:sldChg>
      <pc:sldChg chg="modSp add mod modAnim">
        <pc:chgData name="Jim Fleming" userId="161791bae1afb603" providerId="LiveId" clId="{C67EA6B5-CBAF-B44D-85DC-C35B488EEE08}" dt="2024-07-13T15:52:26.806" v="973"/>
        <pc:sldMkLst>
          <pc:docMk/>
          <pc:sldMk cId="182023848" sldId="687"/>
        </pc:sldMkLst>
      </pc:sldChg>
      <pc:sldChg chg="del">
        <pc:chgData name="Jim Fleming" userId="161791bae1afb603" providerId="LiveId" clId="{C67EA6B5-CBAF-B44D-85DC-C35B488EEE08}" dt="2024-07-13T15:33:36.757" v="45" actId="2696"/>
        <pc:sldMkLst>
          <pc:docMk/>
          <pc:sldMk cId="3697782889" sldId="687"/>
        </pc:sldMkLst>
      </pc:sldChg>
      <pc:sldChg chg="modSp add mod modAnim">
        <pc:chgData name="Jim Fleming" userId="161791bae1afb603" providerId="LiveId" clId="{C67EA6B5-CBAF-B44D-85DC-C35B488EEE08}" dt="2024-07-13T15:52:30.181" v="974"/>
        <pc:sldMkLst>
          <pc:docMk/>
          <pc:sldMk cId="3781735347" sldId="688"/>
        </pc:sldMkLst>
      </pc:sldChg>
      <pc:sldChg chg="modSp add mod modAnim">
        <pc:chgData name="Jim Fleming" userId="161791bae1afb603" providerId="LiveId" clId="{C67EA6B5-CBAF-B44D-85DC-C35B488EEE08}" dt="2024-07-13T15:52:34.222" v="975"/>
        <pc:sldMkLst>
          <pc:docMk/>
          <pc:sldMk cId="1573634969" sldId="689"/>
        </pc:sldMkLst>
      </pc:sldChg>
    </pc:docChg>
  </pc:docChgLst>
  <pc:docChgLst>
    <pc:chgData name="Jim Fleming" userId="161791bae1afb603" providerId="LiveId" clId="{B8AC8F21-BB3E-6B4E-9E6C-85B718636A29}"/>
    <pc:docChg chg="undo custSel addSld delSld modSld sldOrd modMainMaster">
      <pc:chgData name="Jim Fleming" userId="161791bae1afb603" providerId="LiveId" clId="{B8AC8F21-BB3E-6B4E-9E6C-85B718636A29}" dt="2024-11-30T16:18:13.359" v="375" actId="20577"/>
      <pc:docMkLst>
        <pc:docMk/>
      </pc:docMkLst>
      <pc:sldChg chg="add del">
        <pc:chgData name="Jim Fleming" userId="161791bae1afb603" providerId="LiveId" clId="{B8AC8F21-BB3E-6B4E-9E6C-85B718636A29}" dt="2024-11-25T13:26:06.622" v="5" actId="2696"/>
        <pc:sldMkLst>
          <pc:docMk/>
          <pc:sldMk cId="2140641292" sldId="343"/>
        </pc:sldMkLst>
      </pc:sldChg>
      <pc:sldChg chg="add del">
        <pc:chgData name="Jim Fleming" userId="161791bae1afb603" providerId="LiveId" clId="{B8AC8F21-BB3E-6B4E-9E6C-85B718636A29}" dt="2024-11-25T13:26:13.840" v="7" actId="2696"/>
        <pc:sldMkLst>
          <pc:docMk/>
          <pc:sldMk cId="3074875806" sldId="359"/>
        </pc:sldMkLst>
      </pc:sldChg>
      <pc:sldChg chg="del">
        <pc:chgData name="Jim Fleming" userId="161791bae1afb603" providerId="LiveId" clId="{B8AC8F21-BB3E-6B4E-9E6C-85B718636A29}" dt="2024-11-30T16:02:49.027" v="75" actId="2696"/>
        <pc:sldMkLst>
          <pc:docMk/>
          <pc:sldMk cId="1791236111" sldId="386"/>
        </pc:sldMkLst>
      </pc:sldChg>
      <pc:sldChg chg="del">
        <pc:chgData name="Jim Fleming" userId="161791bae1afb603" providerId="LiveId" clId="{B8AC8F21-BB3E-6B4E-9E6C-85B718636A29}" dt="2024-11-30T16:02:57.349" v="93" actId="2696"/>
        <pc:sldMkLst>
          <pc:docMk/>
          <pc:sldMk cId="2052419234" sldId="405"/>
        </pc:sldMkLst>
      </pc:sldChg>
      <pc:sldChg chg="addSp delSp del mod">
        <pc:chgData name="Jim Fleming" userId="161791bae1afb603" providerId="LiveId" clId="{B8AC8F21-BB3E-6B4E-9E6C-85B718636A29}" dt="2024-11-30T16:04:37.773" v="97" actId="2696"/>
        <pc:sldMkLst>
          <pc:docMk/>
          <pc:sldMk cId="2681928121" sldId="431"/>
        </pc:sldMkLst>
      </pc:sldChg>
      <pc:sldChg chg="del">
        <pc:chgData name="Jim Fleming" userId="161791bae1afb603" providerId="LiveId" clId="{B8AC8F21-BB3E-6B4E-9E6C-85B718636A29}" dt="2024-11-30T16:02:55.407" v="88" actId="2696"/>
        <pc:sldMkLst>
          <pc:docMk/>
          <pc:sldMk cId="752296095" sldId="433"/>
        </pc:sldMkLst>
      </pc:sldChg>
      <pc:sldChg chg="del">
        <pc:chgData name="Jim Fleming" userId="161791bae1afb603" providerId="LiveId" clId="{B8AC8F21-BB3E-6B4E-9E6C-85B718636A29}" dt="2024-11-30T16:02:48.644" v="74" actId="2696"/>
        <pc:sldMkLst>
          <pc:docMk/>
          <pc:sldMk cId="3196038374" sldId="439"/>
        </pc:sldMkLst>
      </pc:sldChg>
      <pc:sldChg chg="modSp add del mod">
        <pc:chgData name="Jim Fleming" userId="161791bae1afb603" providerId="LiveId" clId="{B8AC8F21-BB3E-6B4E-9E6C-85B718636A29}" dt="2024-11-30T16:10:17.212" v="134" actId="20577"/>
        <pc:sldMkLst>
          <pc:docMk/>
          <pc:sldMk cId="1195170520" sldId="493"/>
        </pc:sldMkLst>
      </pc:sldChg>
      <pc:sldChg chg="del">
        <pc:chgData name="Jim Fleming" userId="161791bae1afb603" providerId="LiveId" clId="{B8AC8F21-BB3E-6B4E-9E6C-85B718636A29}" dt="2024-11-30T16:02:52.465" v="80" actId="2696"/>
        <pc:sldMkLst>
          <pc:docMk/>
          <pc:sldMk cId="2765227095" sldId="494"/>
        </pc:sldMkLst>
      </pc:sldChg>
      <pc:sldChg chg="del">
        <pc:chgData name="Jim Fleming" userId="161791bae1afb603" providerId="LiveId" clId="{B8AC8F21-BB3E-6B4E-9E6C-85B718636A29}" dt="2024-11-30T16:02:52.808" v="81" actId="2696"/>
        <pc:sldMkLst>
          <pc:docMk/>
          <pc:sldMk cId="2960309666" sldId="495"/>
        </pc:sldMkLst>
      </pc:sldChg>
      <pc:sldChg chg="del">
        <pc:chgData name="Jim Fleming" userId="161791bae1afb603" providerId="LiveId" clId="{B8AC8F21-BB3E-6B4E-9E6C-85B718636A29}" dt="2024-11-30T16:02:53.159" v="82" actId="2696"/>
        <pc:sldMkLst>
          <pc:docMk/>
          <pc:sldMk cId="1695603952" sldId="496"/>
        </pc:sldMkLst>
      </pc:sldChg>
      <pc:sldChg chg="del">
        <pc:chgData name="Jim Fleming" userId="161791bae1afb603" providerId="LiveId" clId="{B8AC8F21-BB3E-6B4E-9E6C-85B718636A29}" dt="2024-11-30T16:02:53.476" v="83" actId="2696"/>
        <pc:sldMkLst>
          <pc:docMk/>
          <pc:sldMk cId="2176382884" sldId="497"/>
        </pc:sldMkLst>
      </pc:sldChg>
      <pc:sldChg chg="del">
        <pc:chgData name="Jim Fleming" userId="161791bae1afb603" providerId="LiveId" clId="{B8AC8F21-BB3E-6B4E-9E6C-85B718636A29}" dt="2024-11-30T16:02:53.825" v="84" actId="2696"/>
        <pc:sldMkLst>
          <pc:docMk/>
          <pc:sldMk cId="3431166076" sldId="498"/>
        </pc:sldMkLst>
      </pc:sldChg>
      <pc:sldChg chg="del">
        <pc:chgData name="Jim Fleming" userId="161791bae1afb603" providerId="LiveId" clId="{B8AC8F21-BB3E-6B4E-9E6C-85B718636A29}" dt="2024-11-30T16:02:55.057" v="87" actId="2696"/>
        <pc:sldMkLst>
          <pc:docMk/>
          <pc:sldMk cId="529554152" sldId="499"/>
        </pc:sldMkLst>
      </pc:sldChg>
      <pc:sldChg chg="del">
        <pc:chgData name="Jim Fleming" userId="161791bae1afb603" providerId="LiveId" clId="{B8AC8F21-BB3E-6B4E-9E6C-85B718636A29}" dt="2024-11-30T16:02:55.711" v="89" actId="2696"/>
        <pc:sldMkLst>
          <pc:docMk/>
          <pc:sldMk cId="4288472858" sldId="500"/>
        </pc:sldMkLst>
      </pc:sldChg>
      <pc:sldChg chg="del">
        <pc:chgData name="Jim Fleming" userId="161791bae1afb603" providerId="LiveId" clId="{B8AC8F21-BB3E-6B4E-9E6C-85B718636A29}" dt="2024-11-30T16:02:52.071" v="79" actId="2696"/>
        <pc:sldMkLst>
          <pc:docMk/>
          <pc:sldMk cId="3517844600" sldId="502"/>
        </pc:sldMkLst>
      </pc:sldChg>
      <pc:sldChg chg="del">
        <pc:chgData name="Jim Fleming" userId="161791bae1afb603" providerId="LiveId" clId="{B8AC8F21-BB3E-6B4E-9E6C-85B718636A29}" dt="2024-11-30T16:02:51.714" v="78" actId="2696"/>
        <pc:sldMkLst>
          <pc:docMk/>
          <pc:sldMk cId="2295729869" sldId="503"/>
        </pc:sldMkLst>
      </pc:sldChg>
      <pc:sldChg chg="modSp add mod">
        <pc:chgData name="Jim Fleming" userId="161791bae1afb603" providerId="LiveId" clId="{B8AC8F21-BB3E-6B4E-9E6C-85B718636A29}" dt="2024-11-30T16:09:23.060" v="129"/>
        <pc:sldMkLst>
          <pc:docMk/>
          <pc:sldMk cId="1410470191" sldId="504"/>
        </pc:sldMkLst>
      </pc:sldChg>
      <pc:sldChg chg="del">
        <pc:chgData name="Jim Fleming" userId="161791bae1afb603" providerId="LiveId" clId="{B8AC8F21-BB3E-6B4E-9E6C-85B718636A29}" dt="2024-11-30T16:02:54.085" v="85" actId="2696"/>
        <pc:sldMkLst>
          <pc:docMk/>
          <pc:sldMk cId="2827314747" sldId="594"/>
        </pc:sldMkLst>
      </pc:sldChg>
      <pc:sldChg chg="modSp add mod">
        <pc:chgData name="Jim Fleming" userId="161791bae1afb603" providerId="LiveId" clId="{B8AC8F21-BB3E-6B4E-9E6C-85B718636A29}" dt="2024-11-30T16:08:13.183" v="121"/>
        <pc:sldMkLst>
          <pc:docMk/>
          <pc:sldMk cId="3051952489" sldId="633"/>
        </pc:sldMkLst>
      </pc:sldChg>
      <pc:sldChg chg="del">
        <pc:chgData name="Jim Fleming" userId="161791bae1afb603" providerId="LiveId" clId="{B8AC8F21-BB3E-6B4E-9E6C-85B718636A29}" dt="2024-11-30T16:02:49.752" v="77" actId="2696"/>
        <pc:sldMkLst>
          <pc:docMk/>
          <pc:sldMk cId="1092160196" sldId="640"/>
        </pc:sldMkLst>
      </pc:sldChg>
      <pc:sldChg chg="del">
        <pc:chgData name="Jim Fleming" userId="161791bae1afb603" providerId="LiveId" clId="{B8AC8F21-BB3E-6B4E-9E6C-85B718636A29}" dt="2024-11-30T16:02:56.930" v="92" actId="2696"/>
        <pc:sldMkLst>
          <pc:docMk/>
          <pc:sldMk cId="993400007" sldId="684"/>
        </pc:sldMkLst>
      </pc:sldChg>
      <pc:sldChg chg="del">
        <pc:chgData name="Jim Fleming" userId="161791bae1afb603" providerId="LiveId" clId="{B8AC8F21-BB3E-6B4E-9E6C-85B718636A29}" dt="2024-11-30T16:05:33.385" v="99" actId="2696"/>
        <pc:sldMkLst>
          <pc:docMk/>
          <pc:sldMk cId="540106734" sldId="693"/>
        </pc:sldMkLst>
      </pc:sldChg>
      <pc:sldChg chg="modSp add mod">
        <pc:chgData name="Jim Fleming" userId="161791bae1afb603" providerId="LiveId" clId="{B8AC8F21-BB3E-6B4E-9E6C-85B718636A29}" dt="2024-11-30T16:08:53.145" v="127" actId="20577"/>
        <pc:sldMkLst>
          <pc:docMk/>
          <pc:sldMk cId="1565996865" sldId="698"/>
        </pc:sldMkLst>
      </pc:sldChg>
      <pc:sldChg chg="modSp mod">
        <pc:chgData name="Jim Fleming" userId="161791bae1afb603" providerId="LiveId" clId="{B8AC8F21-BB3E-6B4E-9E6C-85B718636A29}" dt="2024-11-30T16:02:07.095" v="71" actId="6549"/>
        <pc:sldMkLst>
          <pc:docMk/>
          <pc:sldMk cId="126713534" sldId="700"/>
        </pc:sldMkLst>
        <pc:spChg chg="mod">
          <ac:chgData name="Jim Fleming" userId="161791bae1afb603" providerId="LiveId" clId="{B8AC8F21-BB3E-6B4E-9E6C-85B718636A29}" dt="2024-11-30T16:01:48.592" v="62" actId="20577"/>
          <ac:spMkLst>
            <pc:docMk/>
            <pc:sldMk cId="126713534" sldId="700"/>
            <ac:spMk id="2" creationId="{3BA8D878-8891-0353-6452-A16572F59C55}"/>
          </ac:spMkLst>
        </pc:spChg>
        <pc:spChg chg="mod">
          <ac:chgData name="Jim Fleming" userId="161791bae1afb603" providerId="LiveId" clId="{B8AC8F21-BB3E-6B4E-9E6C-85B718636A29}" dt="2024-11-30T16:02:07.095" v="71" actId="6549"/>
          <ac:spMkLst>
            <pc:docMk/>
            <pc:sldMk cId="126713534" sldId="700"/>
            <ac:spMk id="3" creationId="{D573F8F9-2B4E-97BE-CDAD-4178DA13B858}"/>
          </ac:spMkLst>
        </pc:spChg>
      </pc:sldChg>
      <pc:sldChg chg="del">
        <pc:chgData name="Jim Fleming" userId="161791bae1afb603" providerId="LiveId" clId="{B8AC8F21-BB3E-6B4E-9E6C-85B718636A29}" dt="2024-11-25T13:26:35.027" v="27" actId="2696"/>
        <pc:sldMkLst>
          <pc:docMk/>
          <pc:sldMk cId="2024863281" sldId="705"/>
        </pc:sldMkLst>
      </pc:sldChg>
      <pc:sldChg chg="del">
        <pc:chgData name="Jim Fleming" userId="161791bae1afb603" providerId="LiveId" clId="{B8AC8F21-BB3E-6B4E-9E6C-85B718636A29}" dt="2024-11-30T16:02:56.052" v="90" actId="2696"/>
        <pc:sldMkLst>
          <pc:docMk/>
          <pc:sldMk cId="4257291309" sldId="728"/>
        </pc:sldMkLst>
      </pc:sldChg>
      <pc:sldChg chg="del">
        <pc:chgData name="Jim Fleming" userId="161791bae1afb603" providerId="LiveId" clId="{B8AC8F21-BB3E-6B4E-9E6C-85B718636A29}" dt="2024-11-30T16:02:58.014" v="94" actId="2696"/>
        <pc:sldMkLst>
          <pc:docMk/>
          <pc:sldMk cId="2078864227" sldId="729"/>
        </pc:sldMkLst>
      </pc:sldChg>
      <pc:sldChg chg="modSp add mod">
        <pc:chgData name="Jim Fleming" userId="161791bae1afb603" providerId="LiveId" clId="{B8AC8F21-BB3E-6B4E-9E6C-85B718636A29}" dt="2024-11-30T16:12:30.428" v="152" actId="20577"/>
        <pc:sldMkLst>
          <pc:docMk/>
          <pc:sldMk cId="2883616708" sldId="740"/>
        </pc:sldMkLst>
      </pc:sldChg>
      <pc:sldChg chg="del">
        <pc:chgData name="Jim Fleming" userId="161791bae1afb603" providerId="LiveId" clId="{B8AC8F21-BB3E-6B4E-9E6C-85B718636A29}" dt="2024-11-25T13:26:34.703" v="26" actId="2696"/>
        <pc:sldMkLst>
          <pc:docMk/>
          <pc:sldMk cId="3864253014" sldId="740"/>
        </pc:sldMkLst>
      </pc:sldChg>
      <pc:sldChg chg="modSp mod ord">
        <pc:chgData name="Jim Fleming" userId="161791bae1afb603" providerId="LiveId" clId="{B8AC8F21-BB3E-6B4E-9E6C-85B718636A29}" dt="2024-11-30T16:14:07.609" v="160" actId="20578"/>
        <pc:sldMkLst>
          <pc:docMk/>
          <pc:sldMk cId="2148017563" sldId="742"/>
        </pc:sldMkLst>
      </pc:sldChg>
      <pc:sldChg chg="modSp add mod">
        <pc:chgData name="Jim Fleming" userId="161791bae1afb603" providerId="LiveId" clId="{B8AC8F21-BB3E-6B4E-9E6C-85B718636A29}" dt="2024-11-30T16:07:54.545" v="120" actId="6549"/>
        <pc:sldMkLst>
          <pc:docMk/>
          <pc:sldMk cId="3848641512" sldId="743"/>
        </pc:sldMkLst>
      </pc:sldChg>
      <pc:sldChg chg="del">
        <pc:chgData name="Jim Fleming" userId="161791bae1afb603" providerId="LiveId" clId="{B8AC8F21-BB3E-6B4E-9E6C-85B718636A29}" dt="2024-11-25T13:26:28.270" v="13" actId="2696"/>
        <pc:sldMkLst>
          <pc:docMk/>
          <pc:sldMk cId="187273621" sldId="744"/>
        </pc:sldMkLst>
      </pc:sldChg>
      <pc:sldChg chg="modSp add mod ord">
        <pc:chgData name="Jim Fleming" userId="161791bae1afb603" providerId="LiveId" clId="{B8AC8F21-BB3E-6B4E-9E6C-85B718636A29}" dt="2024-11-30T16:11:29.453" v="144" actId="20577"/>
        <pc:sldMkLst>
          <pc:docMk/>
          <pc:sldMk cId="3785582788" sldId="744"/>
        </pc:sldMkLst>
      </pc:sldChg>
      <pc:sldChg chg="del">
        <pc:chgData name="Jim Fleming" userId="161791bae1afb603" providerId="LiveId" clId="{B8AC8F21-BB3E-6B4E-9E6C-85B718636A29}" dt="2024-11-25T13:26:36.174" v="30" actId="2696"/>
        <pc:sldMkLst>
          <pc:docMk/>
          <pc:sldMk cId="1032684810" sldId="745"/>
        </pc:sldMkLst>
      </pc:sldChg>
      <pc:sldChg chg="add del ord">
        <pc:chgData name="Jim Fleming" userId="161791bae1afb603" providerId="LiveId" clId="{B8AC8F21-BB3E-6B4E-9E6C-85B718636A29}" dt="2024-11-30T16:12:56.455" v="154" actId="2696"/>
        <pc:sldMkLst>
          <pc:docMk/>
          <pc:sldMk cId="1804716061" sldId="745"/>
        </pc:sldMkLst>
      </pc:sldChg>
      <pc:sldChg chg="del">
        <pc:chgData name="Jim Fleming" userId="161791bae1afb603" providerId="LiveId" clId="{B8AC8F21-BB3E-6B4E-9E6C-85B718636A29}" dt="2024-11-25T13:26:32.034" v="19" actId="2696"/>
        <pc:sldMkLst>
          <pc:docMk/>
          <pc:sldMk cId="322534371" sldId="746"/>
        </pc:sldMkLst>
      </pc:sldChg>
      <pc:sldChg chg="modSp add mod">
        <pc:chgData name="Jim Fleming" userId="161791bae1afb603" providerId="LiveId" clId="{B8AC8F21-BB3E-6B4E-9E6C-85B718636A29}" dt="2024-11-30T16:08:56.215" v="128" actId="6549"/>
        <pc:sldMkLst>
          <pc:docMk/>
          <pc:sldMk cId="600501620" sldId="746"/>
        </pc:sldMkLst>
      </pc:sldChg>
      <pc:sldChg chg="add del">
        <pc:chgData name="Jim Fleming" userId="161791bae1afb603" providerId="LiveId" clId="{B8AC8F21-BB3E-6B4E-9E6C-85B718636A29}" dt="2024-11-30T16:10:27.395" v="136" actId="2696"/>
        <pc:sldMkLst>
          <pc:docMk/>
          <pc:sldMk cId="1361309622" sldId="747"/>
        </pc:sldMkLst>
      </pc:sldChg>
      <pc:sldChg chg="del">
        <pc:chgData name="Jim Fleming" userId="161791bae1afb603" providerId="LiveId" clId="{B8AC8F21-BB3E-6B4E-9E6C-85B718636A29}" dt="2024-11-25T13:26:32.447" v="20" actId="2696"/>
        <pc:sldMkLst>
          <pc:docMk/>
          <pc:sldMk cId="1475783776" sldId="747"/>
        </pc:sldMkLst>
      </pc:sldChg>
      <pc:sldChg chg="del">
        <pc:chgData name="Jim Fleming" userId="161791bae1afb603" providerId="LiveId" clId="{B8AC8F21-BB3E-6B4E-9E6C-85B718636A29}" dt="2024-11-25T13:26:32.830" v="21" actId="2696"/>
        <pc:sldMkLst>
          <pc:docMk/>
          <pc:sldMk cId="382059372" sldId="748"/>
        </pc:sldMkLst>
      </pc:sldChg>
      <pc:sldChg chg="modSp add mod">
        <pc:chgData name="Jim Fleming" userId="161791bae1afb603" providerId="LiveId" clId="{B8AC8F21-BB3E-6B4E-9E6C-85B718636A29}" dt="2024-11-30T16:10:20.139" v="135" actId="6549"/>
        <pc:sldMkLst>
          <pc:docMk/>
          <pc:sldMk cId="3109816492" sldId="748"/>
        </pc:sldMkLst>
      </pc:sldChg>
      <pc:sldChg chg="del">
        <pc:chgData name="Jim Fleming" userId="161791bae1afb603" providerId="LiveId" clId="{B8AC8F21-BB3E-6B4E-9E6C-85B718636A29}" dt="2024-11-25T13:26:33.209" v="22" actId="2696"/>
        <pc:sldMkLst>
          <pc:docMk/>
          <pc:sldMk cId="2459405847" sldId="749"/>
        </pc:sldMkLst>
      </pc:sldChg>
      <pc:sldChg chg="modSp add mod">
        <pc:chgData name="Jim Fleming" userId="161791bae1afb603" providerId="LiveId" clId="{B8AC8F21-BB3E-6B4E-9E6C-85B718636A29}" dt="2024-11-30T16:11:33.904" v="145" actId="6549"/>
        <pc:sldMkLst>
          <pc:docMk/>
          <pc:sldMk cId="4005817270" sldId="749"/>
        </pc:sldMkLst>
      </pc:sldChg>
      <pc:sldChg chg="modSp add mod ord">
        <pc:chgData name="Jim Fleming" userId="161791bae1afb603" providerId="LiveId" clId="{B8AC8F21-BB3E-6B4E-9E6C-85B718636A29}" dt="2024-11-30T16:12:50.622" v="153" actId="20578"/>
        <pc:sldMkLst>
          <pc:docMk/>
          <pc:sldMk cId="1667044278" sldId="750"/>
        </pc:sldMkLst>
      </pc:sldChg>
      <pc:sldChg chg="add ord">
        <pc:chgData name="Jim Fleming" userId="161791bae1afb603" providerId="LiveId" clId="{B8AC8F21-BB3E-6B4E-9E6C-85B718636A29}" dt="2024-11-30T16:13:53.052" v="158" actId="20578"/>
        <pc:sldMkLst>
          <pc:docMk/>
          <pc:sldMk cId="1438656522" sldId="751"/>
        </pc:sldMkLst>
      </pc:sldChg>
      <pc:sldChg chg="del">
        <pc:chgData name="Jim Fleming" userId="161791bae1afb603" providerId="LiveId" clId="{B8AC8F21-BB3E-6B4E-9E6C-85B718636A29}" dt="2024-11-25T13:26:33.503" v="23" actId="2696"/>
        <pc:sldMkLst>
          <pc:docMk/>
          <pc:sldMk cId="2122245224" sldId="751"/>
        </pc:sldMkLst>
      </pc:sldChg>
      <pc:sldChg chg="del">
        <pc:chgData name="Jim Fleming" userId="161791bae1afb603" providerId="LiveId" clId="{B8AC8F21-BB3E-6B4E-9E6C-85B718636A29}" dt="2024-11-25T13:26:33.879" v="24" actId="2696"/>
        <pc:sldMkLst>
          <pc:docMk/>
          <pc:sldMk cId="454296200" sldId="752"/>
        </pc:sldMkLst>
      </pc:sldChg>
      <pc:sldChg chg="add ord">
        <pc:chgData name="Jim Fleming" userId="161791bae1afb603" providerId="LiveId" clId="{B8AC8F21-BB3E-6B4E-9E6C-85B718636A29}" dt="2024-11-30T16:13:55.913" v="159" actId="20578"/>
        <pc:sldMkLst>
          <pc:docMk/>
          <pc:sldMk cId="2530387275" sldId="752"/>
        </pc:sldMkLst>
      </pc:sldChg>
      <pc:sldChg chg="del">
        <pc:chgData name="Jim Fleming" userId="161791bae1afb603" providerId="LiveId" clId="{B8AC8F21-BB3E-6B4E-9E6C-85B718636A29}" dt="2024-11-30T16:01:35.968" v="46" actId="2696"/>
        <pc:sldMkLst>
          <pc:docMk/>
          <pc:sldMk cId="2412137207" sldId="753"/>
        </pc:sldMkLst>
      </pc:sldChg>
      <pc:sldChg chg="add ord replId">
        <pc:chgData name="Jim Fleming" userId="161791bae1afb603" providerId="LiveId" clId="{B8AC8F21-BB3E-6B4E-9E6C-85B718636A29}" dt="2024-11-30T16:14:09.680" v="161" actId="20578"/>
        <pc:sldMkLst>
          <pc:docMk/>
          <pc:sldMk cId="2857827761" sldId="753"/>
        </pc:sldMkLst>
      </pc:sldChg>
      <pc:sldChg chg="add ord">
        <pc:chgData name="Jim Fleming" userId="161791bae1afb603" providerId="LiveId" clId="{B8AC8F21-BB3E-6B4E-9E6C-85B718636A29}" dt="2024-11-30T16:14:33.064" v="165" actId="20578"/>
        <pc:sldMkLst>
          <pc:docMk/>
          <pc:sldMk cId="3241586566" sldId="754"/>
        </pc:sldMkLst>
      </pc:sldChg>
      <pc:sldChg chg="del">
        <pc:chgData name="Jim Fleming" userId="161791bae1afb603" providerId="LiveId" clId="{B8AC8F21-BB3E-6B4E-9E6C-85B718636A29}" dt="2024-11-25T13:26:25.289" v="9" actId="2696"/>
        <pc:sldMkLst>
          <pc:docMk/>
          <pc:sldMk cId="1736064859" sldId="755"/>
        </pc:sldMkLst>
      </pc:sldChg>
      <pc:sldChg chg="add ord replId">
        <pc:chgData name="Jim Fleming" userId="161791bae1afb603" providerId="LiveId" clId="{B8AC8F21-BB3E-6B4E-9E6C-85B718636A29}" dt="2024-11-30T16:14:16.327" v="163" actId="20578"/>
        <pc:sldMkLst>
          <pc:docMk/>
          <pc:sldMk cId="3797088325" sldId="755"/>
        </pc:sldMkLst>
      </pc:sldChg>
      <pc:sldChg chg="del">
        <pc:chgData name="Jim Fleming" userId="161791bae1afb603" providerId="LiveId" clId="{B8AC8F21-BB3E-6B4E-9E6C-85B718636A29}" dt="2024-11-25T13:26:24.885" v="8" actId="2696"/>
        <pc:sldMkLst>
          <pc:docMk/>
          <pc:sldMk cId="2762868831" sldId="756"/>
        </pc:sldMkLst>
      </pc:sldChg>
      <pc:sldChg chg="add ord replId">
        <pc:chgData name="Jim Fleming" userId="161791bae1afb603" providerId="LiveId" clId="{B8AC8F21-BB3E-6B4E-9E6C-85B718636A29}" dt="2024-11-30T16:14:19.282" v="164" actId="20578"/>
        <pc:sldMkLst>
          <pc:docMk/>
          <pc:sldMk cId="2973430437" sldId="756"/>
        </pc:sldMkLst>
      </pc:sldChg>
      <pc:sldChg chg="add replId">
        <pc:chgData name="Jim Fleming" userId="161791bae1afb603" providerId="LiveId" clId="{B8AC8F21-BB3E-6B4E-9E6C-85B718636A29}" dt="2024-11-30T16:13:40.819" v="157" actId="2890"/>
        <pc:sldMkLst>
          <pc:docMk/>
          <pc:sldMk cId="459436214" sldId="757"/>
        </pc:sldMkLst>
      </pc:sldChg>
      <pc:sldChg chg="del">
        <pc:chgData name="Jim Fleming" userId="161791bae1afb603" providerId="LiveId" clId="{B8AC8F21-BB3E-6B4E-9E6C-85B718636A29}" dt="2024-11-30T16:02:54.486" v="86" actId="2696"/>
        <pc:sldMkLst>
          <pc:docMk/>
          <pc:sldMk cId="2273584828" sldId="757"/>
        </pc:sldMkLst>
      </pc:sldChg>
      <pc:sldChg chg="add ord">
        <pc:chgData name="Jim Fleming" userId="161791bae1afb603" providerId="LiveId" clId="{B8AC8F21-BB3E-6B4E-9E6C-85B718636A29}" dt="2024-11-30T16:14:39.633" v="167" actId="20578"/>
        <pc:sldMkLst>
          <pc:docMk/>
          <pc:sldMk cId="959244210" sldId="758"/>
        </pc:sldMkLst>
      </pc:sldChg>
      <pc:sldChg chg="del">
        <pc:chgData name="Jim Fleming" userId="161791bae1afb603" providerId="LiveId" clId="{B8AC8F21-BB3E-6B4E-9E6C-85B718636A29}" dt="2024-11-25T13:26:25.649" v="10" actId="2696"/>
        <pc:sldMkLst>
          <pc:docMk/>
          <pc:sldMk cId="3191402022" sldId="758"/>
        </pc:sldMkLst>
      </pc:sldChg>
      <pc:sldChg chg="del">
        <pc:chgData name="Jim Fleming" userId="161791bae1afb603" providerId="LiveId" clId="{B8AC8F21-BB3E-6B4E-9E6C-85B718636A29}" dt="2024-11-25T13:26:37.044" v="32" actId="2696"/>
        <pc:sldMkLst>
          <pc:docMk/>
          <pc:sldMk cId="3255978673" sldId="759"/>
        </pc:sldMkLst>
      </pc:sldChg>
      <pc:sldChg chg="addSp modSp add mod ord chgLayout">
        <pc:chgData name="Jim Fleming" userId="161791bae1afb603" providerId="LiveId" clId="{B8AC8F21-BB3E-6B4E-9E6C-85B718636A29}" dt="2024-11-30T16:18:13.359" v="375" actId="20577"/>
        <pc:sldMkLst>
          <pc:docMk/>
          <pc:sldMk cId="3653972820" sldId="759"/>
        </pc:sldMkLst>
      </pc:sldChg>
      <pc:sldChg chg="del">
        <pc:chgData name="Jim Fleming" userId="161791bae1afb603" providerId="LiveId" clId="{B8AC8F21-BB3E-6B4E-9E6C-85B718636A29}" dt="2024-11-30T16:02:56.378" v="91" actId="2696"/>
        <pc:sldMkLst>
          <pc:docMk/>
          <pc:sldMk cId="3848641512" sldId="760"/>
        </pc:sldMkLst>
      </pc:sldChg>
      <pc:sldChg chg="del">
        <pc:chgData name="Jim Fleming" userId="161791bae1afb603" providerId="LiveId" clId="{B8AC8F21-BB3E-6B4E-9E6C-85B718636A29}" dt="2024-11-25T13:26:35.612" v="29" actId="2696"/>
        <pc:sldMkLst>
          <pc:docMk/>
          <pc:sldMk cId="3298339714" sldId="762"/>
        </pc:sldMkLst>
      </pc:sldChg>
      <pc:sldChg chg="del">
        <pc:chgData name="Jim Fleming" userId="161791bae1afb603" providerId="LiveId" clId="{B8AC8F21-BB3E-6B4E-9E6C-85B718636A29}" dt="2024-11-25T13:26:25.968" v="11" actId="2696"/>
        <pc:sldMkLst>
          <pc:docMk/>
          <pc:sldMk cId="1175258258" sldId="763"/>
        </pc:sldMkLst>
      </pc:sldChg>
      <pc:sldChg chg="del">
        <pc:chgData name="Jim Fleming" userId="161791bae1afb603" providerId="LiveId" clId="{B8AC8F21-BB3E-6B4E-9E6C-85B718636A29}" dt="2024-11-25T13:26:36.653" v="31" actId="2696"/>
        <pc:sldMkLst>
          <pc:docMk/>
          <pc:sldMk cId="3367288232" sldId="764"/>
        </pc:sldMkLst>
      </pc:sldChg>
      <pc:sldChg chg="del">
        <pc:chgData name="Jim Fleming" userId="161791bae1afb603" providerId="LiveId" clId="{B8AC8F21-BB3E-6B4E-9E6C-85B718636A29}" dt="2024-11-25T13:26:31.661" v="18" actId="2696"/>
        <pc:sldMkLst>
          <pc:docMk/>
          <pc:sldMk cId="1791157963" sldId="765"/>
        </pc:sldMkLst>
      </pc:sldChg>
      <pc:sldChg chg="del">
        <pc:chgData name="Jim Fleming" userId="161791bae1afb603" providerId="LiveId" clId="{B8AC8F21-BB3E-6B4E-9E6C-85B718636A29}" dt="2024-11-25T13:26:28.568" v="14" actId="2696"/>
        <pc:sldMkLst>
          <pc:docMk/>
          <pc:sldMk cId="2866822545" sldId="766"/>
        </pc:sldMkLst>
      </pc:sldChg>
      <pc:sldChg chg="del">
        <pc:chgData name="Jim Fleming" userId="161791bae1afb603" providerId="LiveId" clId="{B8AC8F21-BB3E-6B4E-9E6C-85B718636A29}" dt="2024-11-25T13:26:26.296" v="12" actId="2696"/>
        <pc:sldMkLst>
          <pc:docMk/>
          <pc:sldMk cId="311938553" sldId="767"/>
        </pc:sldMkLst>
      </pc:sldChg>
      <pc:sldChg chg="del">
        <pc:chgData name="Jim Fleming" userId="161791bae1afb603" providerId="LiveId" clId="{B8AC8F21-BB3E-6B4E-9E6C-85B718636A29}" dt="2024-11-25T13:26:35.327" v="28" actId="2696"/>
        <pc:sldMkLst>
          <pc:docMk/>
          <pc:sldMk cId="483315978" sldId="768"/>
        </pc:sldMkLst>
      </pc:sldChg>
      <pc:sldChg chg="del">
        <pc:chgData name="Jim Fleming" userId="161791bae1afb603" providerId="LiveId" clId="{B8AC8F21-BB3E-6B4E-9E6C-85B718636A29}" dt="2024-11-25T13:26:34.218" v="25" actId="2696"/>
        <pc:sldMkLst>
          <pc:docMk/>
          <pc:sldMk cId="363322372" sldId="769"/>
        </pc:sldMkLst>
      </pc:sldChg>
      <pc:sldChg chg="del">
        <pc:chgData name="Jim Fleming" userId="161791bae1afb603" providerId="LiveId" clId="{B8AC8F21-BB3E-6B4E-9E6C-85B718636A29}" dt="2024-11-25T13:26:28.920" v="15" actId="2696"/>
        <pc:sldMkLst>
          <pc:docMk/>
          <pc:sldMk cId="3631196534" sldId="770"/>
        </pc:sldMkLst>
      </pc:sldChg>
      <pc:sldChg chg="del">
        <pc:chgData name="Jim Fleming" userId="161791bae1afb603" providerId="LiveId" clId="{B8AC8F21-BB3E-6B4E-9E6C-85B718636A29}" dt="2024-11-25T13:26:29.175" v="16" actId="2696"/>
        <pc:sldMkLst>
          <pc:docMk/>
          <pc:sldMk cId="2488790072" sldId="771"/>
        </pc:sldMkLst>
      </pc:sldChg>
      <pc:sldChg chg="del">
        <pc:chgData name="Jim Fleming" userId="161791bae1afb603" providerId="LiveId" clId="{B8AC8F21-BB3E-6B4E-9E6C-85B718636A29}" dt="2024-11-25T13:26:29.425" v="17" actId="2696"/>
        <pc:sldMkLst>
          <pc:docMk/>
          <pc:sldMk cId="3588474590" sldId="772"/>
        </pc:sldMkLst>
      </pc:sldChg>
      <pc:sldMasterChg chg="modSldLayout">
        <pc:chgData name="Jim Fleming" userId="161791bae1afb603" providerId="LiveId" clId="{B8AC8F21-BB3E-6B4E-9E6C-85B718636A29}" dt="2024-11-25T13:24:46.743" v="1"/>
        <pc:sldMasterMkLst>
          <pc:docMk/>
          <pc:sldMasterMk cId="2266903852" sldId="2147483648"/>
        </pc:sldMasterMkLst>
        <pc:sldLayoutChg chg="delSp delDesignElem">
          <pc:chgData name="Jim Fleming" userId="161791bae1afb603" providerId="LiveId" clId="{B8AC8F21-BB3E-6B4E-9E6C-85B718636A29}" dt="2024-11-25T13:24:46.743" v="1"/>
          <pc:sldLayoutMkLst>
            <pc:docMk/>
            <pc:sldMasterMk cId="2266903852" sldId="2147483648"/>
            <pc:sldLayoutMk cId="2799677974" sldId="2147483660"/>
          </pc:sldLayoutMkLst>
        </pc:sldLayoutChg>
      </pc:sldMasterChg>
    </pc:docChg>
  </pc:docChgLst>
  <pc:docChgLst>
    <pc:chgData name="Jim Fleming" userId="161791bae1afb603" providerId="LiveId" clId="{3934BBD8-6A39-5F4A-AED8-EAEF39D613FF}"/>
    <pc:docChg chg="undo custSel addSld delSld modSld sldOrd">
      <pc:chgData name="Jim Fleming" userId="161791bae1afb603" providerId="LiveId" clId="{3934BBD8-6A39-5F4A-AED8-EAEF39D613FF}" dt="2023-11-20T00:30:26.327" v="13" actId="20578"/>
      <pc:docMkLst>
        <pc:docMk/>
      </pc:docMkLst>
      <pc:sldChg chg="del">
        <pc:chgData name="Jim Fleming" userId="161791bae1afb603" providerId="LiveId" clId="{3934BBD8-6A39-5F4A-AED8-EAEF39D613FF}" dt="2023-11-20T00:30:01.940" v="6" actId="2696"/>
        <pc:sldMkLst>
          <pc:docMk/>
          <pc:sldMk cId="270792197" sldId="563"/>
        </pc:sldMkLst>
      </pc:sldChg>
      <pc:sldChg chg="del">
        <pc:chgData name="Jim Fleming" userId="161791bae1afb603" providerId="LiveId" clId="{3934BBD8-6A39-5F4A-AED8-EAEF39D613FF}" dt="2023-11-20T00:30:03.784" v="7" actId="2696"/>
        <pc:sldMkLst>
          <pc:docMk/>
          <pc:sldMk cId="2821003419" sldId="628"/>
        </pc:sldMkLst>
      </pc:sldChg>
      <pc:sldChg chg="modSp mod">
        <pc:chgData name="Jim Fleming" userId="161791bae1afb603" providerId="LiveId" clId="{3934BBD8-6A39-5F4A-AED8-EAEF39D613FF}" dt="2023-11-20T00:29:31.990" v="1" actId="20577"/>
        <pc:sldMkLst>
          <pc:docMk/>
          <pc:sldMk cId="1168562675" sldId="631"/>
        </pc:sldMkLst>
      </pc:sldChg>
      <pc:sldChg chg="del">
        <pc:chgData name="Jim Fleming" userId="161791bae1afb603" providerId="LiveId" clId="{3934BBD8-6A39-5F4A-AED8-EAEF39D613FF}" dt="2023-11-20T00:30:05.152" v="8" actId="2696"/>
        <pc:sldMkLst>
          <pc:docMk/>
          <pc:sldMk cId="3257297764" sldId="632"/>
        </pc:sldMkLst>
      </pc:sldChg>
      <pc:sldChg chg="modSp mod">
        <pc:chgData name="Jim Fleming" userId="161791bae1afb603" providerId="LiveId" clId="{3934BBD8-6A39-5F4A-AED8-EAEF39D613FF}" dt="2023-11-20T00:30:17.011" v="9"/>
        <pc:sldMkLst>
          <pc:docMk/>
          <pc:sldMk cId="1387172984" sldId="633"/>
        </pc:sldMkLst>
      </pc:sldChg>
      <pc:sldChg chg="modSp mod">
        <pc:chgData name="Jim Fleming" userId="161791bae1afb603" providerId="LiveId" clId="{3934BBD8-6A39-5F4A-AED8-EAEF39D613FF}" dt="2023-11-20T00:30:18.959" v="10"/>
        <pc:sldMkLst>
          <pc:docMk/>
          <pc:sldMk cId="4110602741" sldId="634"/>
        </pc:sldMkLst>
      </pc:sldChg>
      <pc:sldChg chg="modSp mod">
        <pc:chgData name="Jim Fleming" userId="161791bae1afb603" providerId="LiveId" clId="{3934BBD8-6A39-5F4A-AED8-EAEF39D613FF}" dt="2023-11-20T00:30:20.591" v="11"/>
        <pc:sldMkLst>
          <pc:docMk/>
          <pc:sldMk cId="3340674930" sldId="635"/>
        </pc:sldMkLst>
      </pc:sldChg>
      <pc:sldChg chg="add ord">
        <pc:chgData name="Jim Fleming" userId="161791bae1afb603" providerId="LiveId" clId="{3934BBD8-6A39-5F4A-AED8-EAEF39D613FF}" dt="2023-11-20T00:30:26.327" v="13" actId="20578"/>
        <pc:sldMkLst>
          <pc:docMk/>
          <pc:sldMk cId="3976078493" sldId="636"/>
        </pc:sldMkLst>
      </pc:sldChg>
    </pc:docChg>
  </pc:docChgLst>
  <pc:docChgLst>
    <pc:chgData name="Jim Fleming" userId="161791bae1afb603" providerId="LiveId" clId="{B785EA4F-DAA3-EE49-A839-056AE4808987}"/>
    <pc:docChg chg="undo custSel addSld delSld modSld sldOrd">
      <pc:chgData name="Jim Fleming" userId="161791bae1afb603" providerId="LiveId" clId="{B785EA4F-DAA3-EE49-A839-056AE4808987}" dt="2024-06-08T18:10:15.186" v="318" actId="20578"/>
      <pc:docMkLst>
        <pc:docMk/>
      </pc:docMkLst>
      <pc:sldChg chg="delSp modSp mod delAnim">
        <pc:chgData name="Jim Fleming" userId="161791bae1afb603" providerId="LiveId" clId="{B785EA4F-DAA3-EE49-A839-056AE4808987}" dt="2024-06-08T16:58:33.456" v="47" actId="20577"/>
        <pc:sldMkLst>
          <pc:docMk/>
          <pc:sldMk cId="189513369" sldId="583"/>
        </pc:sldMkLst>
      </pc:sldChg>
      <pc:sldChg chg="delSp add ord delDesignElem">
        <pc:chgData name="Jim Fleming" userId="161791bae1afb603" providerId="LiveId" clId="{B785EA4F-DAA3-EE49-A839-056AE4808987}" dt="2024-06-08T18:10:15.186" v="318" actId="20578"/>
        <pc:sldMkLst>
          <pc:docMk/>
          <pc:sldMk cId="2857941999" sldId="617"/>
        </pc:sldMkLst>
      </pc:sldChg>
      <pc:sldChg chg="modSp mod ord modShow">
        <pc:chgData name="Jim Fleming" userId="161791bae1afb603" providerId="LiveId" clId="{B785EA4F-DAA3-EE49-A839-056AE4808987}" dt="2024-06-08T17:34:06.495" v="251" actId="20578"/>
        <pc:sldMkLst>
          <pc:docMk/>
          <pc:sldMk cId="1987421806" sldId="633"/>
        </pc:sldMkLst>
      </pc:sldChg>
      <pc:sldChg chg="modSp mod">
        <pc:chgData name="Jim Fleming" userId="161791bae1afb603" providerId="LiveId" clId="{B785EA4F-DAA3-EE49-A839-056AE4808987}" dt="2024-06-08T16:56:54.510" v="6" actId="20577"/>
        <pc:sldMkLst>
          <pc:docMk/>
          <pc:sldMk cId="384459236" sldId="666"/>
        </pc:sldMkLst>
      </pc:sldChg>
      <pc:sldChg chg="del">
        <pc:chgData name="Jim Fleming" userId="161791bae1afb603" providerId="LiveId" clId="{B785EA4F-DAA3-EE49-A839-056AE4808987}" dt="2024-06-08T16:56:57.245" v="7" actId="2696"/>
        <pc:sldMkLst>
          <pc:docMk/>
          <pc:sldMk cId="2569864307" sldId="668"/>
        </pc:sldMkLst>
      </pc:sldChg>
      <pc:sldChg chg="del">
        <pc:chgData name="Jim Fleming" userId="161791bae1afb603" providerId="LiveId" clId="{B785EA4F-DAA3-EE49-A839-056AE4808987}" dt="2024-06-08T16:56:58.609" v="8" actId="2696"/>
        <pc:sldMkLst>
          <pc:docMk/>
          <pc:sldMk cId="205480391" sldId="669"/>
        </pc:sldMkLst>
      </pc:sldChg>
      <pc:sldChg chg="del">
        <pc:chgData name="Jim Fleming" userId="161791bae1afb603" providerId="LiveId" clId="{B785EA4F-DAA3-EE49-A839-056AE4808987}" dt="2024-06-08T16:57:00.045" v="9" actId="2696"/>
        <pc:sldMkLst>
          <pc:docMk/>
          <pc:sldMk cId="3667789722" sldId="671"/>
        </pc:sldMkLst>
      </pc:sldChg>
      <pc:sldChg chg="del">
        <pc:chgData name="Jim Fleming" userId="161791bae1afb603" providerId="LiveId" clId="{B785EA4F-DAA3-EE49-A839-056AE4808987}" dt="2024-06-08T16:58:58.884" v="50" actId="2696"/>
        <pc:sldMkLst>
          <pc:docMk/>
          <pc:sldMk cId="2578345272" sldId="672"/>
        </pc:sldMkLst>
      </pc:sldChg>
      <pc:sldChg chg="del">
        <pc:chgData name="Jim Fleming" userId="161791bae1afb603" providerId="LiveId" clId="{B785EA4F-DAA3-EE49-A839-056AE4808987}" dt="2024-06-08T16:59:28.076" v="164" actId="2696"/>
        <pc:sldMkLst>
          <pc:docMk/>
          <pc:sldMk cId="1596062981" sldId="673"/>
        </pc:sldMkLst>
      </pc:sldChg>
      <pc:sldChg chg="modSp add mod ord modShow">
        <pc:chgData name="Jim Fleming" userId="161791bae1afb603" providerId="LiveId" clId="{B785EA4F-DAA3-EE49-A839-056AE4808987}" dt="2024-06-08T16:59:21.345" v="163" actId="20577"/>
        <pc:sldMkLst>
          <pc:docMk/>
          <pc:sldMk cId="4027956643" sldId="674"/>
        </pc:sldMkLst>
      </pc:sldChg>
      <pc:sldChg chg="modSp add mod ord modShow">
        <pc:chgData name="Jim Fleming" userId="161791bae1afb603" providerId="LiveId" clId="{B785EA4F-DAA3-EE49-A839-056AE4808987}" dt="2024-06-08T17:33:09.356" v="250" actId="20578"/>
        <pc:sldMkLst>
          <pc:docMk/>
          <pc:sldMk cId="2134285246" sldId="675"/>
        </pc:sldMkLst>
      </pc:sldChg>
      <pc:sldChg chg="modSp add mod ord">
        <pc:chgData name="Jim Fleming" userId="161791bae1afb603" providerId="LiveId" clId="{B785EA4F-DAA3-EE49-A839-056AE4808987}" dt="2024-06-08T17:33:09.356" v="250" actId="20578"/>
        <pc:sldMkLst>
          <pc:docMk/>
          <pc:sldMk cId="1434391214" sldId="676"/>
        </pc:sldMkLst>
      </pc:sldChg>
      <pc:sldChg chg="modSp add mod ord">
        <pc:chgData name="Jim Fleming" userId="161791bae1afb603" providerId="LiveId" clId="{B785EA4F-DAA3-EE49-A839-056AE4808987}" dt="2024-06-08T17:33:09.356" v="250" actId="20578"/>
        <pc:sldMkLst>
          <pc:docMk/>
          <pc:sldMk cId="1705649908" sldId="677"/>
        </pc:sldMkLst>
      </pc:sldChg>
      <pc:sldChg chg="add">
        <pc:chgData name="Jim Fleming" userId="161791bae1afb603" providerId="LiveId" clId="{B785EA4F-DAA3-EE49-A839-056AE4808987}" dt="2024-06-08T17:21:34.953" v="210" actId="2890"/>
        <pc:sldMkLst>
          <pc:docMk/>
          <pc:sldMk cId="3243089493" sldId="678"/>
        </pc:sldMkLst>
      </pc:sldChg>
      <pc:sldChg chg="modSp add mod ord">
        <pc:chgData name="Jim Fleming" userId="161791bae1afb603" providerId="LiveId" clId="{B785EA4F-DAA3-EE49-A839-056AE4808987}" dt="2024-06-08T17:35:42.559" v="255" actId="20578"/>
        <pc:sldMkLst>
          <pc:docMk/>
          <pc:sldMk cId="2995872721" sldId="679"/>
        </pc:sldMkLst>
      </pc:sldChg>
      <pc:sldChg chg="add ord">
        <pc:chgData name="Jim Fleming" userId="161791bae1afb603" providerId="LiveId" clId="{B785EA4F-DAA3-EE49-A839-056AE4808987}" dt="2024-06-08T17:29:54.593" v="241" actId="20578"/>
        <pc:sldMkLst>
          <pc:docMk/>
          <pc:sldMk cId="1302244559" sldId="680"/>
        </pc:sldMkLst>
      </pc:sldChg>
      <pc:sldChg chg="add ord">
        <pc:chgData name="Jim Fleming" userId="161791bae1afb603" providerId="LiveId" clId="{B785EA4F-DAA3-EE49-A839-056AE4808987}" dt="2024-06-08T17:35:43.893" v="256" actId="20578"/>
        <pc:sldMkLst>
          <pc:docMk/>
          <pc:sldMk cId="1146006738" sldId="681"/>
        </pc:sldMkLst>
      </pc:sldChg>
      <pc:sldChg chg="add ord">
        <pc:chgData name="Jim Fleming" userId="161791bae1afb603" providerId="LiveId" clId="{B785EA4F-DAA3-EE49-A839-056AE4808987}" dt="2024-06-08T17:33:09.356" v="250" actId="20578"/>
        <pc:sldMkLst>
          <pc:docMk/>
          <pc:sldMk cId="113217566" sldId="682"/>
        </pc:sldMkLst>
      </pc:sldChg>
      <pc:sldChg chg="add del ord">
        <pc:chgData name="Jim Fleming" userId="161791bae1afb603" providerId="LiveId" clId="{B785EA4F-DAA3-EE49-A839-056AE4808987}" dt="2024-06-08T17:34:10.162" v="252" actId="2696"/>
        <pc:sldMkLst>
          <pc:docMk/>
          <pc:sldMk cId="2671512506" sldId="683"/>
        </pc:sldMkLst>
      </pc:sldChg>
      <pc:sldChg chg="add ord">
        <pc:chgData name="Jim Fleming" userId="161791bae1afb603" providerId="LiveId" clId="{B785EA4F-DAA3-EE49-A839-056AE4808987}" dt="2024-06-08T17:30:12" v="249" actId="20578"/>
        <pc:sldMkLst>
          <pc:docMk/>
          <pc:sldMk cId="1926626291" sldId="684"/>
        </pc:sldMkLst>
      </pc:sldChg>
      <pc:sldChg chg="modSp add mod ord modShow">
        <pc:chgData name="Jim Fleming" userId="161791bae1afb603" providerId="LiveId" clId="{B785EA4F-DAA3-EE49-A839-056AE4808987}" dt="2024-06-08T18:09:24.215" v="317" actId="20578"/>
        <pc:sldMkLst>
          <pc:docMk/>
          <pc:sldMk cId="1612880362" sldId="685"/>
        </pc:sldMkLst>
      </pc:sldChg>
      <pc:sldChg chg="addSp delSp modSp add mod">
        <pc:chgData name="Jim Fleming" userId="161791bae1afb603" providerId="LiveId" clId="{B785EA4F-DAA3-EE49-A839-056AE4808987}" dt="2024-06-08T18:01:14.208" v="314" actId="6549"/>
        <pc:sldMkLst>
          <pc:docMk/>
          <pc:sldMk cId="2487586354" sldId="686"/>
        </pc:sldMkLst>
      </pc:sldChg>
      <pc:sldChg chg="add ord">
        <pc:chgData name="Jim Fleming" userId="161791bae1afb603" providerId="LiveId" clId="{B785EA4F-DAA3-EE49-A839-056AE4808987}" dt="2024-06-08T18:09:00.816" v="316" actId="20578"/>
        <pc:sldMkLst>
          <pc:docMk/>
          <pc:sldMk cId="4054358469" sldId="687"/>
        </pc:sldMkLst>
      </pc:sldChg>
    </pc:docChg>
  </pc:docChgLst>
  <pc:docChgLst>
    <pc:chgData name="Jim Fleming" userId="161791bae1afb603" providerId="LiveId" clId="{49E31616-DD14-BC4E-B4B6-ADC723DD19E3}"/>
    <pc:docChg chg="addSld modSld sldOrd">
      <pc:chgData name="Jim Fleming" userId="161791bae1afb603" providerId="LiveId" clId="{49E31616-DD14-BC4E-B4B6-ADC723DD19E3}" dt="2024-06-15T15:14:15.335" v="30" actId="207"/>
      <pc:docMkLst>
        <pc:docMk/>
      </pc:docMkLst>
      <pc:sldChg chg="add">
        <pc:chgData name="Jim Fleming" userId="161791bae1afb603" providerId="LiveId" clId="{49E31616-DD14-BC4E-B4B6-ADC723DD19E3}" dt="2024-06-15T15:13:24.190" v="0" actId="2890"/>
        <pc:sldMkLst>
          <pc:docMk/>
          <pc:sldMk cId="669599798" sldId="685"/>
        </pc:sldMkLst>
      </pc:sldChg>
      <pc:sldChg chg="modSp add mod ord">
        <pc:chgData name="Jim Fleming" userId="161791bae1afb603" providerId="LiveId" clId="{49E31616-DD14-BC4E-B4B6-ADC723DD19E3}" dt="2024-06-15T15:14:15.335" v="30" actId="207"/>
        <pc:sldMkLst>
          <pc:docMk/>
          <pc:sldMk cId="1796571891" sldId="686"/>
        </pc:sldMkLst>
      </pc:sldChg>
    </pc:docChg>
  </pc:docChgLst>
  <pc:docChgLst>
    <pc:chgData name="Jim Fleming" userId="161791bae1afb603" providerId="LiveId" clId="{04DA70CD-13B1-7D44-B6C7-25C7668AFA74}"/>
    <pc:docChg chg="modSld">
      <pc:chgData name="Jim Fleming" userId="161791bae1afb603" providerId="LiveId" clId="{04DA70CD-13B1-7D44-B6C7-25C7668AFA74}" dt="2024-04-28T21:46:40.697" v="2"/>
      <pc:docMkLst>
        <pc:docMk/>
      </pc:docMkLst>
      <pc:sldChg chg="modSp">
        <pc:chgData name="Jim Fleming" userId="161791bae1afb603" providerId="LiveId" clId="{04DA70CD-13B1-7D44-B6C7-25C7668AFA74}" dt="2024-04-28T21:46:31.300" v="0"/>
        <pc:sldMkLst>
          <pc:docMk/>
          <pc:sldMk cId="816045860" sldId="677"/>
        </pc:sldMkLst>
      </pc:sldChg>
      <pc:sldChg chg="modSp">
        <pc:chgData name="Jim Fleming" userId="161791bae1afb603" providerId="LiveId" clId="{04DA70CD-13B1-7D44-B6C7-25C7668AFA74}" dt="2024-04-28T21:46:36.793" v="1"/>
        <pc:sldMkLst>
          <pc:docMk/>
          <pc:sldMk cId="1892334262" sldId="678"/>
        </pc:sldMkLst>
      </pc:sldChg>
      <pc:sldChg chg="modSp">
        <pc:chgData name="Jim Fleming" userId="161791bae1afb603" providerId="LiveId" clId="{04DA70CD-13B1-7D44-B6C7-25C7668AFA74}" dt="2024-04-28T21:46:40.697" v="2"/>
        <pc:sldMkLst>
          <pc:docMk/>
          <pc:sldMk cId="2701228636" sldId="679"/>
        </pc:sldMkLst>
      </pc:sldChg>
    </pc:docChg>
  </pc:docChgLst>
  <pc:docChgLst>
    <pc:chgData name="Jim Fleming" userId="161791bae1afb603" providerId="LiveId" clId="{6AB46019-F259-7B42-8FD8-591E1E26A880}"/>
    <pc:docChg chg="undo custSel addSld delSld modSld sldOrd">
      <pc:chgData name="Jim Fleming" userId="161791bae1afb603" providerId="LiveId" clId="{6AB46019-F259-7B42-8FD8-591E1E26A880}" dt="2024-02-17T17:10:27.007" v="489"/>
      <pc:docMkLst>
        <pc:docMk/>
      </pc:docMkLst>
      <pc:sldChg chg="del">
        <pc:chgData name="Jim Fleming" userId="161791bae1afb603" providerId="LiveId" clId="{6AB46019-F259-7B42-8FD8-591E1E26A880}" dt="2024-02-17T16:16:41.259" v="11" actId="2696"/>
        <pc:sldMkLst>
          <pc:docMk/>
          <pc:sldMk cId="1321751761" sldId="491"/>
        </pc:sldMkLst>
      </pc:sldChg>
      <pc:sldChg chg="del">
        <pc:chgData name="Jim Fleming" userId="161791bae1afb603" providerId="LiveId" clId="{6AB46019-F259-7B42-8FD8-591E1E26A880}" dt="2024-02-17T16:16:41.933" v="12" actId="2696"/>
        <pc:sldMkLst>
          <pc:docMk/>
          <pc:sldMk cId="1424495844" sldId="556"/>
        </pc:sldMkLst>
      </pc:sldChg>
      <pc:sldChg chg="modSp mod">
        <pc:chgData name="Jim Fleming" userId="161791bae1afb603" providerId="LiveId" clId="{6AB46019-F259-7B42-8FD8-591E1E26A880}" dt="2024-02-17T16:17:17.231" v="24" actId="14100"/>
        <pc:sldMkLst>
          <pc:docMk/>
          <pc:sldMk cId="189513369" sldId="583"/>
        </pc:sldMkLst>
      </pc:sldChg>
      <pc:sldChg chg="modSp mod">
        <pc:chgData name="Jim Fleming" userId="161791bae1afb603" providerId="LiveId" clId="{6AB46019-F259-7B42-8FD8-591E1E26A880}" dt="2024-02-17T16:16:34.479" v="8" actId="20577"/>
        <pc:sldMkLst>
          <pc:docMk/>
          <pc:sldMk cId="111229696" sldId="648"/>
        </pc:sldMkLst>
      </pc:sldChg>
      <pc:sldChg chg="addSp delSp modSp add mod ord modShow">
        <pc:chgData name="Jim Fleming" userId="161791bae1afb603" providerId="LiveId" clId="{6AB46019-F259-7B42-8FD8-591E1E26A880}" dt="2024-02-17T17:02:17.672" v="441" actId="20577"/>
        <pc:sldMkLst>
          <pc:docMk/>
          <pc:sldMk cId="3074172924" sldId="649"/>
        </pc:sldMkLst>
      </pc:sldChg>
      <pc:sldChg chg="addSp modSp add mod">
        <pc:chgData name="Jim Fleming" userId="161791bae1afb603" providerId="LiveId" clId="{6AB46019-F259-7B42-8FD8-591E1E26A880}" dt="2024-02-17T17:02:24.666" v="443"/>
        <pc:sldMkLst>
          <pc:docMk/>
          <pc:sldMk cId="1602142597" sldId="650"/>
        </pc:sldMkLst>
      </pc:sldChg>
      <pc:sldChg chg="addSp delSp modSp add mod ord">
        <pc:chgData name="Jim Fleming" userId="161791bae1afb603" providerId="LiveId" clId="{6AB46019-F259-7B42-8FD8-591E1E26A880}" dt="2024-02-17T16:51:03.974" v="385" actId="20578"/>
        <pc:sldMkLst>
          <pc:docMk/>
          <pc:sldMk cId="393940001" sldId="651"/>
        </pc:sldMkLst>
      </pc:sldChg>
      <pc:sldChg chg="addSp modSp add">
        <pc:chgData name="Jim Fleming" userId="161791bae1afb603" providerId="LiveId" clId="{6AB46019-F259-7B42-8FD8-591E1E26A880}" dt="2024-02-17T17:02:23.040" v="442"/>
        <pc:sldMkLst>
          <pc:docMk/>
          <pc:sldMk cId="3793965937" sldId="652"/>
        </pc:sldMkLst>
      </pc:sldChg>
      <pc:sldChg chg="addSp delSp modSp add mod ord">
        <pc:chgData name="Jim Fleming" userId="161791bae1afb603" providerId="LiveId" clId="{6AB46019-F259-7B42-8FD8-591E1E26A880}" dt="2024-02-17T16:31:51.914" v="383" actId="207"/>
        <pc:sldMkLst>
          <pc:docMk/>
          <pc:sldMk cId="203799559" sldId="653"/>
        </pc:sldMkLst>
      </pc:sldChg>
      <pc:sldChg chg="del">
        <pc:chgData name="Jim Fleming" userId="161791bae1afb603" providerId="LiveId" clId="{6AB46019-F259-7B42-8FD8-591E1E26A880}" dt="2024-02-17T16:16:46.802" v="14" actId="2696"/>
        <pc:sldMkLst>
          <pc:docMk/>
          <pc:sldMk cId="3271848622" sldId="655"/>
        </pc:sldMkLst>
      </pc:sldChg>
      <pc:sldChg chg="del">
        <pc:chgData name="Jim Fleming" userId="161791bae1afb603" providerId="LiveId" clId="{6AB46019-F259-7B42-8FD8-591E1E26A880}" dt="2024-02-17T16:16:48.178" v="15" actId="2696"/>
        <pc:sldMkLst>
          <pc:docMk/>
          <pc:sldMk cId="1646452653" sldId="656"/>
        </pc:sldMkLst>
      </pc:sldChg>
      <pc:sldChg chg="del">
        <pc:chgData name="Jim Fleming" userId="161791bae1afb603" providerId="LiveId" clId="{6AB46019-F259-7B42-8FD8-591E1E26A880}" dt="2024-02-17T16:16:37.395" v="9" actId="2696"/>
        <pc:sldMkLst>
          <pc:docMk/>
          <pc:sldMk cId="4050988270" sldId="657"/>
        </pc:sldMkLst>
      </pc:sldChg>
      <pc:sldChg chg="del">
        <pc:chgData name="Jim Fleming" userId="161791bae1afb603" providerId="LiveId" clId="{6AB46019-F259-7B42-8FD8-591E1E26A880}" dt="2024-02-17T16:16:38.498" v="10" actId="2696"/>
        <pc:sldMkLst>
          <pc:docMk/>
          <pc:sldMk cId="1843317052" sldId="658"/>
        </pc:sldMkLst>
      </pc:sldChg>
      <pc:sldChg chg="del">
        <pc:chgData name="Jim Fleming" userId="161791bae1afb603" providerId="LiveId" clId="{6AB46019-F259-7B42-8FD8-591E1E26A880}" dt="2024-02-17T16:16:42.755" v="13" actId="2696"/>
        <pc:sldMkLst>
          <pc:docMk/>
          <pc:sldMk cId="1118561676" sldId="659"/>
        </pc:sldMkLst>
      </pc:sldChg>
      <pc:sldChg chg="add">
        <pc:chgData name="Jim Fleming" userId="161791bae1afb603" providerId="LiveId" clId="{6AB46019-F259-7B42-8FD8-591E1E26A880}" dt="2024-02-17T16:49:32.367" v="384"/>
        <pc:sldMkLst>
          <pc:docMk/>
          <pc:sldMk cId="947007242" sldId="680"/>
        </pc:sldMkLst>
      </pc:sldChg>
      <pc:sldChg chg="add ord">
        <pc:chgData name="Jim Fleming" userId="161791bae1afb603" providerId="LiveId" clId="{6AB46019-F259-7B42-8FD8-591E1E26A880}" dt="2024-02-17T16:52:01.902" v="387" actId="20578"/>
        <pc:sldMkLst>
          <pc:docMk/>
          <pc:sldMk cId="3971932133" sldId="681"/>
        </pc:sldMkLst>
      </pc:sldChg>
      <pc:sldChg chg="add ord">
        <pc:chgData name="Jim Fleming" userId="161791bae1afb603" providerId="LiveId" clId="{6AB46019-F259-7B42-8FD8-591E1E26A880}" dt="2024-02-17T16:52:06.218" v="389" actId="20578"/>
        <pc:sldMkLst>
          <pc:docMk/>
          <pc:sldMk cId="134997706" sldId="682"/>
        </pc:sldMkLst>
      </pc:sldChg>
      <pc:sldChg chg="addSp delSp modSp add mod ord">
        <pc:chgData name="Jim Fleming" userId="161791bae1afb603" providerId="LiveId" clId="{6AB46019-F259-7B42-8FD8-591E1E26A880}" dt="2024-02-17T17:02:49.803" v="466" actId="20577"/>
        <pc:sldMkLst>
          <pc:docMk/>
          <pc:sldMk cId="1454660632" sldId="683"/>
        </pc:sldMkLst>
      </pc:sldChg>
      <pc:sldChg chg="addSp delSp modSp add mod">
        <pc:chgData name="Jim Fleming" userId="161791bae1afb603" providerId="LiveId" clId="{6AB46019-F259-7B42-8FD8-591E1E26A880}" dt="2024-02-17T16:55:34.331" v="402" actId="1076"/>
        <pc:sldMkLst>
          <pc:docMk/>
          <pc:sldMk cId="2460760297" sldId="684"/>
        </pc:sldMkLst>
      </pc:sldChg>
      <pc:sldChg chg="addSp delSp add">
        <pc:chgData name="Jim Fleming" userId="161791bae1afb603" providerId="LiveId" clId="{6AB46019-F259-7B42-8FD8-591E1E26A880}" dt="2024-02-17T17:01:03.067" v="413"/>
        <pc:sldMkLst>
          <pc:docMk/>
          <pc:sldMk cId="1468327486" sldId="685"/>
        </pc:sldMkLst>
      </pc:sldChg>
      <pc:sldChg chg="modSp add">
        <pc:chgData name="Jim Fleming" userId="161791bae1afb603" providerId="LiveId" clId="{6AB46019-F259-7B42-8FD8-591E1E26A880}" dt="2024-02-17T17:09:09.919" v="474" actId="1076"/>
        <pc:sldMkLst>
          <pc:docMk/>
          <pc:sldMk cId="3399829410" sldId="686"/>
        </pc:sldMkLst>
      </pc:sldChg>
      <pc:sldChg chg="addSp modSp add mod modAnim">
        <pc:chgData name="Jim Fleming" userId="161791bae1afb603" providerId="LiveId" clId="{6AB46019-F259-7B42-8FD8-591E1E26A880}" dt="2024-02-17T17:10:27.007" v="489"/>
        <pc:sldMkLst>
          <pc:docMk/>
          <pc:sldMk cId="2757402413" sldId="687"/>
        </pc:sldMkLst>
      </pc:sldChg>
    </pc:docChg>
  </pc:docChgLst>
  <pc:docChgLst>
    <pc:chgData name="Jim Fleming" userId="161791bae1afb603" providerId="LiveId" clId="{4DC99FD9-3EA2-4F47-931A-68962B4135F0}"/>
    <pc:docChg chg="custSel addSld delSld modSld sldOrd">
      <pc:chgData name="Jim Fleming" userId="161791bae1afb603" providerId="LiveId" clId="{4DC99FD9-3EA2-4F47-931A-68962B4135F0}" dt="2024-05-04T14:56:18.684" v="554" actId="20577"/>
      <pc:docMkLst>
        <pc:docMk/>
      </pc:docMkLst>
      <pc:sldChg chg="add ord">
        <pc:chgData name="Jim Fleming" userId="161791bae1afb603" providerId="LiveId" clId="{4DC99FD9-3EA2-4F47-931A-68962B4135F0}" dt="2024-05-04T14:23:03.559" v="44" actId="20578"/>
        <pc:sldMkLst>
          <pc:docMk/>
          <pc:sldMk cId="3027780690" sldId="667"/>
        </pc:sldMkLst>
      </pc:sldChg>
      <pc:sldChg chg="add del">
        <pc:chgData name="Jim Fleming" userId="161791bae1afb603" providerId="LiveId" clId="{4DC99FD9-3EA2-4F47-931A-68962B4135F0}" dt="2024-05-04T14:43:02.173" v="542" actId="2696"/>
        <pc:sldMkLst>
          <pc:docMk/>
          <pc:sldMk cId="2417950942" sldId="668"/>
        </pc:sldMkLst>
      </pc:sldChg>
      <pc:sldChg chg="add del">
        <pc:chgData name="Jim Fleming" userId="161791bae1afb603" providerId="LiveId" clId="{4DC99FD9-3EA2-4F47-931A-68962B4135F0}" dt="2024-05-04T14:42:56.216" v="541" actId="2696"/>
        <pc:sldMkLst>
          <pc:docMk/>
          <pc:sldMk cId="3275712682" sldId="669"/>
        </pc:sldMkLst>
      </pc:sldChg>
      <pc:sldChg chg="del">
        <pc:chgData name="Jim Fleming" userId="161791bae1afb603" providerId="LiveId" clId="{4DC99FD9-3EA2-4F47-931A-68962B4135F0}" dt="2024-05-04T14:22:00.810" v="10" actId="2696"/>
        <pc:sldMkLst>
          <pc:docMk/>
          <pc:sldMk cId="1054385236" sldId="670"/>
        </pc:sldMkLst>
      </pc:sldChg>
      <pc:sldChg chg="add">
        <pc:chgData name="Jim Fleming" userId="161791bae1afb603" providerId="LiveId" clId="{4DC99FD9-3EA2-4F47-931A-68962B4135F0}" dt="2024-05-04T14:23:12.484" v="47" actId="2890"/>
        <pc:sldMkLst>
          <pc:docMk/>
          <pc:sldMk cId="1488943873" sldId="670"/>
        </pc:sldMkLst>
      </pc:sldChg>
      <pc:sldChg chg="del">
        <pc:chgData name="Jim Fleming" userId="161791bae1afb603" providerId="LiveId" clId="{4DC99FD9-3EA2-4F47-931A-68962B4135F0}" dt="2024-05-04T14:22:01.342" v="11" actId="2696"/>
        <pc:sldMkLst>
          <pc:docMk/>
          <pc:sldMk cId="1311730037" sldId="671"/>
        </pc:sldMkLst>
      </pc:sldChg>
      <pc:sldChg chg="addSp modSp new mod modAnim">
        <pc:chgData name="Jim Fleming" userId="161791bae1afb603" providerId="LiveId" clId="{4DC99FD9-3EA2-4F47-931A-68962B4135F0}" dt="2024-05-04T14:31:32.663" v="381"/>
        <pc:sldMkLst>
          <pc:docMk/>
          <pc:sldMk cId="2004917992" sldId="671"/>
        </pc:sldMkLst>
      </pc:sldChg>
      <pc:sldChg chg="add">
        <pc:chgData name="Jim Fleming" userId="161791bae1afb603" providerId="LiveId" clId="{4DC99FD9-3EA2-4F47-931A-68962B4135F0}" dt="2024-05-04T14:24:53.628" v="151" actId="2890"/>
        <pc:sldMkLst>
          <pc:docMk/>
          <pc:sldMk cId="3312777999" sldId="672"/>
        </pc:sldMkLst>
      </pc:sldChg>
      <pc:sldChg chg="del">
        <pc:chgData name="Jim Fleming" userId="161791bae1afb603" providerId="LiveId" clId="{4DC99FD9-3EA2-4F47-931A-68962B4135F0}" dt="2024-05-04T14:21:59.876" v="9" actId="2696"/>
        <pc:sldMkLst>
          <pc:docMk/>
          <pc:sldMk cId="3672430343" sldId="672"/>
        </pc:sldMkLst>
      </pc:sldChg>
      <pc:sldChg chg="addSp delSp modSp new mod">
        <pc:chgData name="Jim Fleming" userId="161791bae1afb603" providerId="LiveId" clId="{4DC99FD9-3EA2-4F47-931A-68962B4135F0}" dt="2024-05-04T14:42:50.130" v="540" actId="121"/>
        <pc:sldMkLst>
          <pc:docMk/>
          <pc:sldMk cId="189999141" sldId="673"/>
        </pc:sldMkLst>
      </pc:sldChg>
      <pc:sldChg chg="del">
        <pc:chgData name="Jim Fleming" userId="161791bae1afb603" providerId="LiveId" clId="{4DC99FD9-3EA2-4F47-931A-68962B4135F0}" dt="2024-05-04T14:22:07.878" v="16" actId="2696"/>
        <pc:sldMkLst>
          <pc:docMk/>
          <pc:sldMk cId="1763655266" sldId="673"/>
        </pc:sldMkLst>
      </pc:sldChg>
      <pc:sldChg chg="del">
        <pc:chgData name="Jim Fleming" userId="161791bae1afb603" providerId="LiveId" clId="{4DC99FD9-3EA2-4F47-931A-68962B4135F0}" dt="2024-05-04T14:22:09.194" v="17" actId="2696"/>
        <pc:sldMkLst>
          <pc:docMk/>
          <pc:sldMk cId="1110179464" sldId="674"/>
        </pc:sldMkLst>
      </pc:sldChg>
      <pc:sldChg chg="modSp add mod ord modShow">
        <pc:chgData name="Jim Fleming" userId="161791bae1afb603" providerId="LiveId" clId="{4DC99FD9-3EA2-4F47-931A-68962B4135F0}" dt="2024-05-04T14:56:18.684" v="554" actId="20577"/>
        <pc:sldMkLst>
          <pc:docMk/>
          <pc:sldMk cId="3469265981" sldId="674"/>
        </pc:sldMkLst>
      </pc:sldChg>
      <pc:sldChg chg="del">
        <pc:chgData name="Jim Fleming" userId="161791bae1afb603" providerId="LiveId" clId="{4DC99FD9-3EA2-4F47-931A-68962B4135F0}" dt="2024-05-04T14:22:10.218" v="18" actId="2696"/>
        <pc:sldMkLst>
          <pc:docMk/>
          <pc:sldMk cId="2456653285" sldId="675"/>
        </pc:sldMkLst>
      </pc:sldChg>
      <pc:sldChg chg="modSp add mod">
        <pc:chgData name="Jim Fleming" userId="161791bae1afb603" providerId="LiveId" clId="{4DC99FD9-3EA2-4F47-931A-68962B4135F0}" dt="2024-05-04T14:56:14.400" v="552" actId="6549"/>
        <pc:sldMkLst>
          <pc:docMk/>
          <pc:sldMk cId="2564506520" sldId="675"/>
        </pc:sldMkLst>
      </pc:sldChg>
      <pc:sldChg chg="del">
        <pc:chgData name="Jim Fleming" userId="161791bae1afb603" providerId="LiveId" clId="{4DC99FD9-3EA2-4F47-931A-68962B4135F0}" dt="2024-05-04T14:22:05.325" v="15" actId="2696"/>
        <pc:sldMkLst>
          <pc:docMk/>
          <pc:sldMk cId="4109945080" sldId="676"/>
        </pc:sldMkLst>
      </pc:sldChg>
      <pc:sldChg chg="del">
        <pc:chgData name="Jim Fleming" userId="161791bae1afb603" providerId="LiveId" clId="{4DC99FD9-3EA2-4F47-931A-68962B4135F0}" dt="2024-05-04T14:22:03.326" v="12" actId="2696"/>
        <pc:sldMkLst>
          <pc:docMk/>
          <pc:sldMk cId="816045860" sldId="677"/>
        </pc:sldMkLst>
      </pc:sldChg>
      <pc:sldChg chg="del">
        <pc:chgData name="Jim Fleming" userId="161791bae1afb603" providerId="LiveId" clId="{4DC99FD9-3EA2-4F47-931A-68962B4135F0}" dt="2024-05-04T14:22:03.810" v="13" actId="2696"/>
        <pc:sldMkLst>
          <pc:docMk/>
          <pc:sldMk cId="1892334262" sldId="678"/>
        </pc:sldMkLst>
      </pc:sldChg>
      <pc:sldChg chg="del">
        <pc:chgData name="Jim Fleming" userId="161791bae1afb603" providerId="LiveId" clId="{4DC99FD9-3EA2-4F47-931A-68962B4135F0}" dt="2024-05-04T14:22:04.192" v="14" actId="2696"/>
        <pc:sldMkLst>
          <pc:docMk/>
          <pc:sldMk cId="2701228636" sldId="679"/>
        </pc:sldMkLst>
      </pc:sldChg>
      <pc:sldChg chg="del">
        <pc:chgData name="Jim Fleming" userId="161791bae1afb603" providerId="LiveId" clId="{4DC99FD9-3EA2-4F47-931A-68962B4135F0}" dt="2024-05-04T14:22:10.773" v="19" actId="2696"/>
        <pc:sldMkLst>
          <pc:docMk/>
          <pc:sldMk cId="1895836190" sldId="680"/>
        </pc:sldMkLst>
      </pc:sldChg>
      <pc:sldChg chg="del">
        <pc:chgData name="Jim Fleming" userId="161791bae1afb603" providerId="LiveId" clId="{4DC99FD9-3EA2-4F47-931A-68962B4135F0}" dt="2024-05-04T14:22:11.081" v="20" actId="2696"/>
        <pc:sldMkLst>
          <pc:docMk/>
          <pc:sldMk cId="1633101544" sldId="681"/>
        </pc:sldMkLst>
      </pc:sldChg>
      <pc:sldChg chg="del">
        <pc:chgData name="Jim Fleming" userId="161791bae1afb603" providerId="LiveId" clId="{4DC99FD9-3EA2-4F47-931A-68962B4135F0}" dt="2024-05-04T14:22:11.405" v="21" actId="2696"/>
        <pc:sldMkLst>
          <pc:docMk/>
          <pc:sldMk cId="1679509863" sldId="682"/>
        </pc:sldMkLst>
      </pc:sldChg>
    </pc:docChg>
  </pc:docChgLst>
  <pc:docChgLst>
    <pc:chgData name="Jim Fleming" userId="161791bae1afb603" providerId="LiveId" clId="{BC45D430-106C-8F49-87D8-153E4ACBA0C1}"/>
    <pc:docChg chg="undo custSel addSld delSld modSld sldOrd">
      <pc:chgData name="Jim Fleming" userId="161791bae1afb603" providerId="LiveId" clId="{BC45D430-106C-8F49-87D8-153E4ACBA0C1}" dt="2024-12-14T20:21:18.314" v="497"/>
      <pc:docMkLst>
        <pc:docMk/>
      </pc:docMkLst>
      <pc:sldChg chg="addSp delSp modSp add mod">
        <pc:chgData name="Jim Fleming" userId="161791bae1afb603" providerId="LiveId" clId="{BC45D430-106C-8F49-87D8-153E4ACBA0C1}" dt="2024-12-14T15:44:26.284" v="493" actId="478"/>
        <pc:sldMkLst>
          <pc:docMk/>
          <pc:sldMk cId="4066688916" sldId="469"/>
        </pc:sldMkLst>
      </pc:sldChg>
      <pc:sldChg chg="del">
        <pc:chgData name="Jim Fleming" userId="161791bae1afb603" providerId="LiveId" clId="{BC45D430-106C-8F49-87D8-153E4ACBA0C1}" dt="2024-12-14T15:00:49.789" v="380" actId="2696"/>
        <pc:sldMkLst>
          <pc:docMk/>
          <pc:sldMk cId="1195170520" sldId="493"/>
        </pc:sldMkLst>
      </pc:sldChg>
      <pc:sldChg chg="modSp add mod">
        <pc:chgData name="Jim Fleming" userId="161791bae1afb603" providerId="LiveId" clId="{BC45D430-106C-8F49-87D8-153E4ACBA0C1}" dt="2024-12-14T15:18:11.077" v="398" actId="20577"/>
        <pc:sldMkLst>
          <pc:docMk/>
          <pc:sldMk cId="529554152" sldId="499"/>
        </pc:sldMkLst>
      </pc:sldChg>
      <pc:sldChg chg="modSp add mod">
        <pc:chgData name="Jim Fleming" userId="161791bae1afb603" providerId="LiveId" clId="{BC45D430-106C-8F49-87D8-153E4ACBA0C1}" dt="2024-12-14T20:21:18.314" v="497"/>
        <pc:sldMkLst>
          <pc:docMk/>
          <pc:sldMk cId="1160219604" sldId="501"/>
        </pc:sldMkLst>
        <pc:spChg chg="mod">
          <ac:chgData name="Jim Fleming" userId="161791bae1afb603" providerId="LiveId" clId="{BC45D430-106C-8F49-87D8-153E4ACBA0C1}" dt="2024-12-14T20:21:18.314" v="497"/>
          <ac:spMkLst>
            <pc:docMk/>
            <pc:sldMk cId="1160219604" sldId="501"/>
            <ac:spMk id="4" creationId="{3A79A124-E380-2802-B8A1-DE1E063523B0}"/>
          </ac:spMkLst>
        </pc:spChg>
      </pc:sldChg>
      <pc:sldChg chg="del">
        <pc:chgData name="Jim Fleming" userId="161791bae1afb603" providerId="LiveId" clId="{BC45D430-106C-8F49-87D8-153E4ACBA0C1}" dt="2024-12-14T15:00:51.581" v="383" actId="2696"/>
        <pc:sldMkLst>
          <pc:docMk/>
          <pc:sldMk cId="1410470191" sldId="504"/>
        </pc:sldMkLst>
      </pc:sldChg>
      <pc:sldChg chg="modSp del mod ord">
        <pc:chgData name="Jim Fleming" userId="161791bae1afb603" providerId="LiveId" clId="{BC45D430-106C-8F49-87D8-153E4ACBA0C1}" dt="2024-12-14T20:21:07.389" v="496" actId="2696"/>
        <pc:sldMkLst>
          <pc:docMk/>
          <pc:sldMk cId="3051952489" sldId="633"/>
        </pc:sldMkLst>
      </pc:sldChg>
      <pc:sldChg chg="modSp mod">
        <pc:chgData name="Jim Fleming" userId="161791bae1afb603" providerId="LiveId" clId="{BC45D430-106C-8F49-87D8-153E4ACBA0C1}" dt="2024-12-14T14:32:05.367" v="280" actId="14100"/>
        <pc:sldMkLst>
          <pc:docMk/>
          <pc:sldMk cId="126713534" sldId="700"/>
        </pc:sldMkLst>
        <pc:spChg chg="mod">
          <ac:chgData name="Jim Fleming" userId="161791bae1afb603" providerId="LiveId" clId="{BC45D430-106C-8F49-87D8-153E4ACBA0C1}" dt="2024-12-14T14:31:28.740" v="266" actId="20577"/>
          <ac:spMkLst>
            <pc:docMk/>
            <pc:sldMk cId="126713534" sldId="700"/>
            <ac:spMk id="2" creationId="{3BA8D878-8891-0353-6452-A16572F59C55}"/>
          </ac:spMkLst>
        </pc:spChg>
        <pc:spChg chg="mod">
          <ac:chgData name="Jim Fleming" userId="161791bae1afb603" providerId="LiveId" clId="{BC45D430-106C-8F49-87D8-153E4ACBA0C1}" dt="2024-12-14T14:32:05.367" v="280" actId="14100"/>
          <ac:spMkLst>
            <pc:docMk/>
            <pc:sldMk cId="126713534" sldId="700"/>
            <ac:spMk id="3" creationId="{D573F8F9-2B4E-97BE-CDAD-4178DA13B858}"/>
          </ac:spMkLst>
        </pc:spChg>
      </pc:sldChg>
      <pc:sldChg chg="del">
        <pc:chgData name="Jim Fleming" userId="161791bae1afb603" providerId="LiveId" clId="{BC45D430-106C-8F49-87D8-153E4ACBA0C1}" dt="2024-12-14T15:00:53.634" v="385" actId="2696"/>
        <pc:sldMkLst>
          <pc:docMk/>
          <pc:sldMk cId="2883616708" sldId="740"/>
        </pc:sldMkLst>
      </pc:sldChg>
      <pc:sldChg chg="del">
        <pc:chgData name="Jim Fleming" userId="161791bae1afb603" providerId="LiveId" clId="{BC45D430-106C-8F49-87D8-153E4ACBA0C1}" dt="2024-12-14T14:28:23.116" v="8" actId="2696"/>
        <pc:sldMkLst>
          <pc:docMk/>
          <pc:sldMk cId="2148017563" sldId="742"/>
        </pc:sldMkLst>
      </pc:sldChg>
      <pc:sldChg chg="modSp mod">
        <pc:chgData name="Jim Fleming" userId="161791bae1afb603" providerId="LiveId" clId="{BC45D430-106C-8F49-87D8-153E4ACBA0C1}" dt="2024-12-14T14:55:23.472" v="344" actId="20577"/>
        <pc:sldMkLst>
          <pc:docMk/>
          <pc:sldMk cId="3848641512" sldId="743"/>
        </pc:sldMkLst>
      </pc:sldChg>
      <pc:sldChg chg="del">
        <pc:chgData name="Jim Fleming" userId="161791bae1afb603" providerId="LiveId" clId="{BC45D430-106C-8F49-87D8-153E4ACBA0C1}" dt="2024-12-14T15:00:52.139" v="384" actId="2696"/>
        <pc:sldMkLst>
          <pc:docMk/>
          <pc:sldMk cId="3785582788" sldId="744"/>
        </pc:sldMkLst>
      </pc:sldChg>
      <pc:sldChg chg="del">
        <pc:chgData name="Jim Fleming" userId="161791bae1afb603" providerId="LiveId" clId="{BC45D430-106C-8F49-87D8-153E4ACBA0C1}" dt="2024-12-14T15:00:51.023" v="382" actId="2696"/>
        <pc:sldMkLst>
          <pc:docMk/>
          <pc:sldMk cId="600501620" sldId="746"/>
        </pc:sldMkLst>
      </pc:sldChg>
      <pc:sldChg chg="del">
        <pc:chgData name="Jim Fleming" userId="161791bae1afb603" providerId="LiveId" clId="{BC45D430-106C-8F49-87D8-153E4ACBA0C1}" dt="2024-12-14T15:00:50.273" v="381" actId="2696"/>
        <pc:sldMkLst>
          <pc:docMk/>
          <pc:sldMk cId="3109816492" sldId="748"/>
        </pc:sldMkLst>
      </pc:sldChg>
      <pc:sldChg chg="modSp mod ord">
        <pc:chgData name="Jim Fleming" userId="161791bae1afb603" providerId="LiveId" clId="{BC45D430-106C-8F49-87D8-153E4ACBA0C1}" dt="2024-12-14T15:36:30.190" v="423" actId="20578"/>
        <pc:sldMkLst>
          <pc:docMk/>
          <pc:sldMk cId="4005817270" sldId="749"/>
        </pc:sldMkLst>
      </pc:sldChg>
      <pc:sldChg chg="del">
        <pc:chgData name="Jim Fleming" userId="161791bae1afb603" providerId="LiveId" clId="{BC45D430-106C-8F49-87D8-153E4ACBA0C1}" dt="2024-12-14T15:00:54.852" v="386" actId="2696"/>
        <pc:sldMkLst>
          <pc:docMk/>
          <pc:sldMk cId="1667044278" sldId="750"/>
        </pc:sldMkLst>
      </pc:sldChg>
      <pc:sldChg chg="del">
        <pc:chgData name="Jim Fleming" userId="161791bae1afb603" providerId="LiveId" clId="{BC45D430-106C-8F49-87D8-153E4ACBA0C1}" dt="2024-12-14T14:28:20.420" v="6" actId="2696"/>
        <pc:sldMkLst>
          <pc:docMk/>
          <pc:sldMk cId="1438656522" sldId="751"/>
        </pc:sldMkLst>
      </pc:sldChg>
      <pc:sldChg chg="del">
        <pc:chgData name="Jim Fleming" userId="161791bae1afb603" providerId="LiveId" clId="{BC45D430-106C-8F49-87D8-153E4ACBA0C1}" dt="2024-12-14T14:28:22.054" v="7" actId="2696"/>
        <pc:sldMkLst>
          <pc:docMk/>
          <pc:sldMk cId="2530387275" sldId="752"/>
        </pc:sldMkLst>
      </pc:sldChg>
      <pc:sldChg chg="del">
        <pc:chgData name="Jim Fleming" userId="161791bae1afb603" providerId="LiveId" clId="{BC45D430-106C-8F49-87D8-153E4ACBA0C1}" dt="2024-12-14T14:28:24.131" v="9" actId="2696"/>
        <pc:sldMkLst>
          <pc:docMk/>
          <pc:sldMk cId="2857827761" sldId="753"/>
        </pc:sldMkLst>
      </pc:sldChg>
      <pc:sldChg chg="del">
        <pc:chgData name="Jim Fleming" userId="161791bae1afb603" providerId="LiveId" clId="{BC45D430-106C-8F49-87D8-153E4ACBA0C1}" dt="2024-12-14T14:28:29.354" v="12" actId="2696"/>
        <pc:sldMkLst>
          <pc:docMk/>
          <pc:sldMk cId="3241586566" sldId="754"/>
        </pc:sldMkLst>
      </pc:sldChg>
      <pc:sldChg chg="del">
        <pc:chgData name="Jim Fleming" userId="161791bae1afb603" providerId="LiveId" clId="{BC45D430-106C-8F49-87D8-153E4ACBA0C1}" dt="2024-12-14T14:28:26.428" v="10" actId="2696"/>
        <pc:sldMkLst>
          <pc:docMk/>
          <pc:sldMk cId="3797088325" sldId="755"/>
        </pc:sldMkLst>
      </pc:sldChg>
      <pc:sldChg chg="del">
        <pc:chgData name="Jim Fleming" userId="161791bae1afb603" providerId="LiveId" clId="{BC45D430-106C-8F49-87D8-153E4ACBA0C1}" dt="2024-12-14T14:28:28.133" v="11" actId="2696"/>
        <pc:sldMkLst>
          <pc:docMk/>
          <pc:sldMk cId="2973430437" sldId="756"/>
        </pc:sldMkLst>
      </pc:sldChg>
      <pc:sldChg chg="modSp mod">
        <pc:chgData name="Jim Fleming" userId="161791bae1afb603" providerId="LiveId" clId="{BC45D430-106C-8F49-87D8-153E4ACBA0C1}" dt="2024-12-14T14:28:14.242" v="5" actId="20577"/>
        <pc:sldMkLst>
          <pc:docMk/>
          <pc:sldMk cId="459436214" sldId="757"/>
        </pc:sldMkLst>
        <pc:spChg chg="mod">
          <ac:chgData name="Jim Fleming" userId="161791bae1afb603" providerId="LiveId" clId="{BC45D430-106C-8F49-87D8-153E4ACBA0C1}" dt="2024-12-14T14:28:14.242" v="5" actId="20577"/>
          <ac:spMkLst>
            <pc:docMk/>
            <pc:sldMk cId="459436214" sldId="757"/>
            <ac:spMk id="2" creationId="{B64173DF-7214-0231-8732-A8AC687DF228}"/>
          </ac:spMkLst>
        </pc:spChg>
      </pc:sldChg>
      <pc:sldChg chg="modSp add del mod">
        <pc:chgData name="Jim Fleming" userId="161791bae1afb603" providerId="LiveId" clId="{BC45D430-106C-8F49-87D8-153E4ACBA0C1}" dt="2024-12-14T15:01:27.997" v="387" actId="2696"/>
        <pc:sldMkLst>
          <pc:docMk/>
          <pc:sldMk cId="440590281" sldId="758"/>
        </pc:sldMkLst>
      </pc:sldChg>
      <pc:sldChg chg="del">
        <pc:chgData name="Jim Fleming" userId="161791bae1afb603" providerId="LiveId" clId="{BC45D430-106C-8F49-87D8-153E4ACBA0C1}" dt="2024-12-14T14:28:30.573" v="13" actId="2696"/>
        <pc:sldMkLst>
          <pc:docMk/>
          <pc:sldMk cId="959244210" sldId="758"/>
        </pc:sldMkLst>
      </pc:sldChg>
      <pc:sldChg chg="modSp add del mod">
        <pc:chgData name="Jim Fleming" userId="161791bae1afb603" providerId="LiveId" clId="{BC45D430-106C-8F49-87D8-153E4ACBA0C1}" dt="2024-12-14T14:30:56.390" v="257" actId="20577"/>
        <pc:sldMkLst>
          <pc:docMk/>
          <pc:sldMk cId="3653972820" sldId="759"/>
        </pc:sldMkLst>
      </pc:sldChg>
      <pc:sldChg chg="addSp delSp modSp add mod">
        <pc:chgData name="Jim Fleming" userId="161791bae1afb603" providerId="LiveId" clId="{BC45D430-106C-8F49-87D8-153E4ACBA0C1}" dt="2024-12-14T14:44:16.854" v="294" actId="20577"/>
        <pc:sldMkLst>
          <pc:docMk/>
          <pc:sldMk cId="559540046" sldId="760"/>
        </pc:sldMkLst>
        <pc:spChg chg="mod">
          <ac:chgData name="Jim Fleming" userId="161791bae1afb603" providerId="LiveId" clId="{BC45D430-106C-8F49-87D8-153E4ACBA0C1}" dt="2024-12-14T14:44:16.854" v="294" actId="20577"/>
          <ac:spMkLst>
            <pc:docMk/>
            <pc:sldMk cId="559540046" sldId="760"/>
            <ac:spMk id="4" creationId="{877D4A47-8721-D51B-6F7A-C1EFB5E8C1BF}"/>
          </ac:spMkLst>
        </pc:spChg>
        <pc:picChg chg="add mod">
          <ac:chgData name="Jim Fleming" userId="161791bae1afb603" providerId="LiveId" clId="{BC45D430-106C-8F49-87D8-153E4ACBA0C1}" dt="2024-12-14T14:34:30.172" v="285"/>
          <ac:picMkLst>
            <pc:docMk/>
            <pc:sldMk cId="559540046" sldId="760"/>
            <ac:picMk id="3" creationId="{381A321F-8BE2-0674-4168-0FA84F0A5895}"/>
          </ac:picMkLst>
        </pc:picChg>
      </pc:sldChg>
      <pc:sldChg chg="addSp delSp modSp add mod">
        <pc:chgData name="Jim Fleming" userId="161791bae1afb603" providerId="LiveId" clId="{BC45D430-106C-8F49-87D8-153E4ACBA0C1}" dt="2024-12-14T14:52:53.523" v="339" actId="478"/>
        <pc:sldMkLst>
          <pc:docMk/>
          <pc:sldMk cId="1142765757" sldId="761"/>
        </pc:sldMkLst>
      </pc:sldChg>
      <pc:sldChg chg="modSp add mod ord">
        <pc:chgData name="Jim Fleming" userId="161791bae1afb603" providerId="LiveId" clId="{BC45D430-106C-8F49-87D8-153E4ACBA0C1}" dt="2024-12-14T15:32:19.723" v="419" actId="20578"/>
        <pc:sldMkLst>
          <pc:docMk/>
          <pc:sldMk cId="2490416297" sldId="762"/>
        </pc:sldMkLst>
      </pc:sldChg>
      <pc:sldChg chg="modSp add mod">
        <pc:chgData name="Jim Fleming" userId="161791bae1afb603" providerId="LiveId" clId="{BC45D430-106C-8F49-87D8-153E4ACBA0C1}" dt="2024-12-14T14:56:49.341" v="352" actId="114"/>
        <pc:sldMkLst>
          <pc:docMk/>
          <pc:sldMk cId="2525406061" sldId="763"/>
        </pc:sldMkLst>
      </pc:sldChg>
      <pc:sldChg chg="modSp add mod ord">
        <pc:chgData name="Jim Fleming" userId="161791bae1afb603" providerId="LiveId" clId="{BC45D430-106C-8F49-87D8-153E4ACBA0C1}" dt="2024-12-14T15:31:18.846" v="418" actId="20578"/>
        <pc:sldMkLst>
          <pc:docMk/>
          <pc:sldMk cId="1925939700" sldId="764"/>
        </pc:sldMkLst>
      </pc:sldChg>
      <pc:sldChg chg="modSp add del mod">
        <pc:chgData name="Jim Fleming" userId="161791bae1afb603" providerId="LiveId" clId="{BC45D430-106C-8F49-87D8-153E4ACBA0C1}" dt="2024-12-14T15:36:16.904" v="422" actId="2696"/>
        <pc:sldMkLst>
          <pc:docMk/>
          <pc:sldMk cId="3254609097" sldId="765"/>
        </pc:sldMkLst>
      </pc:sldChg>
      <pc:sldChg chg="modSp add mod">
        <pc:chgData name="Jim Fleming" userId="161791bae1afb603" providerId="LiveId" clId="{BC45D430-106C-8F49-87D8-153E4ACBA0C1}" dt="2024-12-14T15:27:43.534" v="408"/>
        <pc:sldMkLst>
          <pc:docMk/>
          <pc:sldMk cId="2754187788" sldId="766"/>
        </pc:sldMkLst>
      </pc:sldChg>
      <pc:sldChg chg="addSp delSp modSp add mod">
        <pc:chgData name="Jim Fleming" userId="161791bae1afb603" providerId="LiveId" clId="{BC45D430-106C-8F49-87D8-153E4ACBA0C1}" dt="2024-12-14T15:28:10.993" v="415" actId="20577"/>
        <pc:sldMkLst>
          <pc:docMk/>
          <pc:sldMk cId="1233605055" sldId="767"/>
        </pc:sldMkLst>
      </pc:sldChg>
      <pc:sldChg chg="modSp add mod">
        <pc:chgData name="Jim Fleming" userId="161791bae1afb603" providerId="LiveId" clId="{BC45D430-106C-8F49-87D8-153E4ACBA0C1}" dt="2024-12-14T15:28:15.671" v="417" actId="20577"/>
        <pc:sldMkLst>
          <pc:docMk/>
          <pc:sldMk cId="944212833" sldId="768"/>
        </pc:sldMkLst>
      </pc:sldChg>
      <pc:sldChg chg="modSp add mod ord">
        <pc:chgData name="Jim Fleming" userId="161791bae1afb603" providerId="LiveId" clId="{BC45D430-106C-8F49-87D8-153E4ACBA0C1}" dt="2024-12-14T15:41:37.863" v="488" actId="20577"/>
        <pc:sldMkLst>
          <pc:docMk/>
          <pc:sldMk cId="7814481" sldId="769"/>
        </pc:sldMkLst>
      </pc:sldChg>
      <pc:sldChg chg="add ord">
        <pc:chgData name="Jim Fleming" userId="161791bae1afb603" providerId="LiveId" clId="{BC45D430-106C-8F49-87D8-153E4ACBA0C1}" dt="2024-12-14T15:37:15.060" v="425" actId="20578"/>
        <pc:sldMkLst>
          <pc:docMk/>
          <pc:sldMk cId="4115141855" sldId="770"/>
        </pc:sldMkLst>
      </pc:sldChg>
      <pc:sldChg chg="add ord">
        <pc:chgData name="Jim Fleming" userId="161791bae1afb603" providerId="LiveId" clId="{BC45D430-106C-8F49-87D8-153E4ACBA0C1}" dt="2024-12-14T15:37:27.052" v="427" actId="20578"/>
        <pc:sldMkLst>
          <pc:docMk/>
          <pc:sldMk cId="2891964100" sldId="771"/>
        </pc:sldMkLst>
      </pc:sldChg>
      <pc:sldChg chg="add ord">
        <pc:chgData name="Jim Fleming" userId="161791bae1afb603" providerId="LiveId" clId="{BC45D430-106C-8F49-87D8-153E4ACBA0C1}" dt="2024-12-14T15:38:45.747" v="429" actId="20578"/>
        <pc:sldMkLst>
          <pc:docMk/>
          <pc:sldMk cId="406103284" sldId="772"/>
        </pc:sldMkLst>
      </pc:sldChg>
      <pc:sldChg chg="add ord">
        <pc:chgData name="Jim Fleming" userId="161791bae1afb603" providerId="LiveId" clId="{BC45D430-106C-8F49-87D8-153E4ACBA0C1}" dt="2024-12-14T15:40:43.585" v="431" actId="20578"/>
        <pc:sldMkLst>
          <pc:docMk/>
          <pc:sldMk cId="2774034437" sldId="773"/>
        </pc:sldMkLst>
      </pc:sldChg>
      <pc:sldChg chg="add ord">
        <pc:chgData name="Jim Fleming" userId="161791bae1afb603" providerId="LiveId" clId="{BC45D430-106C-8F49-87D8-153E4ACBA0C1}" dt="2024-12-14T15:40:46.783" v="433" actId="20578"/>
        <pc:sldMkLst>
          <pc:docMk/>
          <pc:sldMk cId="805014236" sldId="774"/>
        </pc:sldMkLst>
      </pc:sldChg>
      <pc:sldChg chg="add">
        <pc:chgData name="Jim Fleming" userId="161791bae1afb603" providerId="LiveId" clId="{BC45D430-106C-8F49-87D8-153E4ACBA0C1}" dt="2024-12-14T20:20:44.681" v="494" actId="2890"/>
        <pc:sldMkLst>
          <pc:docMk/>
          <pc:sldMk cId="3563174735" sldId="775"/>
        </pc:sldMkLst>
      </pc:sldChg>
    </pc:docChg>
  </pc:docChgLst>
  <pc:docChgLst>
    <pc:chgData name="Jim Fleming" userId="161791bae1afb603" providerId="LiveId" clId="{2001D906-B4B7-C14F-8249-F35012854FCE}"/>
    <pc:docChg chg="custSel addSld delSld modSld sldOrd">
      <pc:chgData name="Jim Fleming" userId="161791bae1afb603" providerId="LiveId" clId="{2001D906-B4B7-C14F-8249-F35012854FCE}" dt="2024-06-29T22:54:44.192" v="170" actId="20578"/>
      <pc:docMkLst>
        <pc:docMk/>
      </pc:docMkLst>
      <pc:sldChg chg="modSp mod">
        <pc:chgData name="Jim Fleming" userId="161791bae1afb603" providerId="LiveId" clId="{2001D906-B4B7-C14F-8249-F35012854FCE}" dt="2024-06-29T22:27:44.789" v="30" actId="20577"/>
        <pc:sldMkLst>
          <pc:docMk/>
          <pc:sldMk cId="189513369" sldId="583"/>
        </pc:sldMkLst>
      </pc:sldChg>
      <pc:sldChg chg="modSp mod">
        <pc:chgData name="Jim Fleming" userId="161791bae1afb603" providerId="LiveId" clId="{2001D906-B4B7-C14F-8249-F35012854FCE}" dt="2024-06-29T22:35:08.284" v="48" actId="20577"/>
        <pc:sldMkLst>
          <pc:docMk/>
          <pc:sldMk cId="1987421806" sldId="633"/>
        </pc:sldMkLst>
      </pc:sldChg>
      <pc:sldChg chg="modSp mod">
        <pc:chgData name="Jim Fleming" userId="161791bae1afb603" providerId="LiveId" clId="{2001D906-B4B7-C14F-8249-F35012854FCE}" dt="2024-06-29T22:26:56.401" v="11" actId="6549"/>
        <pc:sldMkLst>
          <pc:docMk/>
          <pc:sldMk cId="384459236" sldId="666"/>
        </pc:sldMkLst>
      </pc:sldChg>
      <pc:sldChg chg="modSp mod">
        <pc:chgData name="Jim Fleming" userId="161791bae1afb603" providerId="LiveId" clId="{2001D906-B4B7-C14F-8249-F35012854FCE}" dt="2024-06-29T22:50:28.540" v="163" actId="313"/>
        <pc:sldMkLst>
          <pc:docMk/>
          <pc:sldMk cId="4027956643" sldId="674"/>
        </pc:sldMkLst>
      </pc:sldChg>
      <pc:sldChg chg="del">
        <pc:chgData name="Jim Fleming" userId="161791bae1afb603" providerId="LiveId" clId="{2001D906-B4B7-C14F-8249-F35012854FCE}" dt="2024-06-29T22:37:35.346" v="109" actId="2696"/>
        <pc:sldMkLst>
          <pc:docMk/>
          <pc:sldMk cId="2343709846" sldId="679"/>
        </pc:sldMkLst>
      </pc:sldChg>
      <pc:sldChg chg="del">
        <pc:chgData name="Jim Fleming" userId="161791bae1afb603" providerId="LiveId" clId="{2001D906-B4B7-C14F-8249-F35012854FCE}" dt="2024-06-29T22:37:36.473" v="110" actId="2696"/>
        <pc:sldMkLst>
          <pc:docMk/>
          <pc:sldMk cId="913014975" sldId="680"/>
        </pc:sldMkLst>
      </pc:sldChg>
      <pc:sldChg chg="del">
        <pc:chgData name="Jim Fleming" userId="161791bae1afb603" providerId="LiveId" clId="{2001D906-B4B7-C14F-8249-F35012854FCE}" dt="2024-06-29T22:27:03.011" v="12" actId="2696"/>
        <pc:sldMkLst>
          <pc:docMk/>
          <pc:sldMk cId="514748635" sldId="681"/>
        </pc:sldMkLst>
      </pc:sldChg>
      <pc:sldChg chg="modSp add mod">
        <pc:chgData name="Jim Fleming" userId="161791bae1afb603" providerId="LiveId" clId="{2001D906-B4B7-C14F-8249-F35012854FCE}" dt="2024-06-29T22:53:13.112" v="167" actId="313"/>
        <pc:sldMkLst>
          <pc:docMk/>
          <pc:sldMk cId="685248244" sldId="681"/>
        </pc:sldMkLst>
      </pc:sldChg>
      <pc:sldChg chg="modSp add mod">
        <pc:chgData name="Jim Fleming" userId="161791bae1afb603" providerId="LiveId" clId="{2001D906-B4B7-C14F-8249-F35012854FCE}" dt="2024-06-29T22:35:58.541" v="83" actId="113"/>
        <pc:sldMkLst>
          <pc:docMk/>
          <pc:sldMk cId="51784607" sldId="682"/>
        </pc:sldMkLst>
      </pc:sldChg>
      <pc:sldChg chg="del">
        <pc:chgData name="Jim Fleming" userId="161791bae1afb603" providerId="LiveId" clId="{2001D906-B4B7-C14F-8249-F35012854FCE}" dt="2024-06-29T22:27:06.930" v="14" actId="2696"/>
        <pc:sldMkLst>
          <pc:docMk/>
          <pc:sldMk cId="1278736335" sldId="682"/>
        </pc:sldMkLst>
      </pc:sldChg>
      <pc:sldChg chg="modSp add mod">
        <pc:chgData name="Jim Fleming" userId="161791bae1afb603" providerId="LiveId" clId="{2001D906-B4B7-C14F-8249-F35012854FCE}" dt="2024-06-29T22:37:22.631" v="103" actId="5793"/>
        <pc:sldMkLst>
          <pc:docMk/>
          <pc:sldMk cId="678804310" sldId="683"/>
        </pc:sldMkLst>
      </pc:sldChg>
      <pc:sldChg chg="del">
        <pc:chgData name="Jim Fleming" userId="161791bae1afb603" providerId="LiveId" clId="{2001D906-B4B7-C14F-8249-F35012854FCE}" dt="2024-06-29T22:27:07.898" v="15" actId="2696"/>
        <pc:sldMkLst>
          <pc:docMk/>
          <pc:sldMk cId="3117997863" sldId="683"/>
        </pc:sldMkLst>
      </pc:sldChg>
      <pc:sldChg chg="del">
        <pc:chgData name="Jim Fleming" userId="161791bae1afb603" providerId="LiveId" clId="{2001D906-B4B7-C14F-8249-F35012854FCE}" dt="2024-06-29T22:27:50.266" v="31" actId="2696"/>
        <pc:sldMkLst>
          <pc:docMk/>
          <pc:sldMk cId="1672022718" sldId="684"/>
        </pc:sldMkLst>
      </pc:sldChg>
      <pc:sldChg chg="modSp add mod">
        <pc:chgData name="Jim Fleming" userId="161791bae1afb603" providerId="LiveId" clId="{2001D906-B4B7-C14F-8249-F35012854FCE}" dt="2024-06-29T22:37:29.100" v="108" actId="113"/>
        <pc:sldMkLst>
          <pc:docMk/>
          <pc:sldMk cId="2598065513" sldId="684"/>
        </pc:sldMkLst>
      </pc:sldChg>
      <pc:sldChg chg="del">
        <pc:chgData name="Jim Fleming" userId="161791bae1afb603" providerId="LiveId" clId="{2001D906-B4B7-C14F-8249-F35012854FCE}" dt="2024-06-29T22:27:04.715" v="13" actId="2696"/>
        <pc:sldMkLst>
          <pc:docMk/>
          <pc:sldMk cId="669599798" sldId="685"/>
        </pc:sldMkLst>
      </pc:sldChg>
      <pc:sldChg chg="add ord">
        <pc:chgData name="Jim Fleming" userId="161791bae1afb603" providerId="LiveId" clId="{2001D906-B4B7-C14F-8249-F35012854FCE}" dt="2024-06-29T22:36:48.679" v="90" actId="20578"/>
        <pc:sldMkLst>
          <pc:docMk/>
          <pc:sldMk cId="2071306960" sldId="685"/>
        </pc:sldMkLst>
      </pc:sldChg>
      <pc:sldChg chg="add ord">
        <pc:chgData name="Jim Fleming" userId="161791bae1afb603" providerId="LiveId" clId="{2001D906-B4B7-C14F-8249-F35012854FCE}" dt="2024-06-29T22:36:52.479" v="92" actId="20578"/>
        <pc:sldMkLst>
          <pc:docMk/>
          <pc:sldMk cId="1311466483" sldId="686"/>
        </pc:sldMkLst>
      </pc:sldChg>
      <pc:sldChg chg="del">
        <pc:chgData name="Jim Fleming" userId="161791bae1afb603" providerId="LiveId" clId="{2001D906-B4B7-C14F-8249-F35012854FCE}" dt="2024-06-29T22:29:11.706" v="32" actId="2696"/>
        <pc:sldMkLst>
          <pc:docMk/>
          <pc:sldMk cId="1796571891" sldId="686"/>
        </pc:sldMkLst>
      </pc:sldChg>
      <pc:sldChg chg="add ord">
        <pc:chgData name="Jim Fleming" userId="161791bae1afb603" providerId="LiveId" clId="{2001D906-B4B7-C14F-8249-F35012854FCE}" dt="2024-06-29T22:36:57.069" v="94" actId="20578"/>
        <pc:sldMkLst>
          <pc:docMk/>
          <pc:sldMk cId="3833565974" sldId="687"/>
        </pc:sldMkLst>
      </pc:sldChg>
      <pc:sldChg chg="add ord">
        <pc:chgData name="Jim Fleming" userId="161791bae1afb603" providerId="LiveId" clId="{2001D906-B4B7-C14F-8249-F35012854FCE}" dt="2024-06-29T22:37:41.766" v="112" actId="20578"/>
        <pc:sldMkLst>
          <pc:docMk/>
          <pc:sldMk cId="1850219282" sldId="688"/>
        </pc:sldMkLst>
      </pc:sldChg>
      <pc:sldChg chg="addSp delSp modSp add mod ord">
        <pc:chgData name="Jim Fleming" userId="161791bae1afb603" providerId="LiveId" clId="{2001D906-B4B7-C14F-8249-F35012854FCE}" dt="2024-06-29T22:54:38.634" v="168" actId="20578"/>
        <pc:sldMkLst>
          <pc:docMk/>
          <pc:sldMk cId="2935783491" sldId="689"/>
        </pc:sldMkLst>
      </pc:sldChg>
      <pc:sldChg chg="add ord">
        <pc:chgData name="Jim Fleming" userId="161791bae1afb603" providerId="LiveId" clId="{2001D906-B4B7-C14F-8249-F35012854FCE}" dt="2024-06-29T22:54:44.192" v="170" actId="20578"/>
        <pc:sldMkLst>
          <pc:docMk/>
          <pc:sldMk cId="1205754446" sldId="690"/>
        </pc:sldMkLst>
      </pc:sldChg>
    </pc:docChg>
  </pc:docChgLst>
  <pc:docChgLst>
    <pc:chgData name="Jim Fleming" userId="161791bae1afb603" providerId="LiveId" clId="{6050BEE1-4B3B-314A-ABBC-760D9E236A15}"/>
    <pc:docChg chg="custSel addSld delSld modSld sldOrd">
      <pc:chgData name="Jim Fleming" userId="161791bae1afb603" providerId="LiveId" clId="{6050BEE1-4B3B-314A-ABBC-760D9E236A15}" dt="2024-10-06T01:46:30.289" v="131" actId="2696"/>
      <pc:docMkLst>
        <pc:docMk/>
      </pc:docMkLst>
      <pc:sldChg chg="del">
        <pc:chgData name="Jim Fleming" userId="161791bae1afb603" providerId="LiveId" clId="{6050BEE1-4B3B-314A-ABBC-760D9E236A15}" dt="2024-10-06T01:37:38.797" v="13" actId="2696"/>
        <pc:sldMkLst>
          <pc:docMk/>
          <pc:sldMk cId="1321751761" sldId="491"/>
        </pc:sldMkLst>
      </pc:sldChg>
      <pc:sldChg chg="del">
        <pc:chgData name="Jim Fleming" userId="161791bae1afb603" providerId="LiveId" clId="{6050BEE1-4B3B-314A-ABBC-760D9E236A15}" dt="2024-10-06T01:37:39.289" v="14" actId="2696"/>
        <pc:sldMkLst>
          <pc:docMk/>
          <pc:sldMk cId="1424495844" sldId="556"/>
        </pc:sldMkLst>
      </pc:sldChg>
      <pc:sldChg chg="modSp mod">
        <pc:chgData name="Jim Fleming" userId="161791bae1afb603" providerId="LiveId" clId="{6050BEE1-4B3B-314A-ABBC-760D9E236A15}" dt="2024-10-06T01:37:30.522" v="7" actId="6549"/>
        <pc:sldMkLst>
          <pc:docMk/>
          <pc:sldMk cId="384459236" sldId="666"/>
        </pc:sldMkLst>
      </pc:sldChg>
      <pc:sldChg chg="modSp mod">
        <pc:chgData name="Jim Fleming" userId="161791bae1afb603" providerId="LiveId" clId="{6050BEE1-4B3B-314A-ABBC-760D9E236A15}" dt="2024-10-06T01:45:12.314" v="120" actId="14100"/>
        <pc:sldMkLst>
          <pc:docMk/>
          <pc:sldMk cId="1329755425" sldId="681"/>
        </pc:sldMkLst>
      </pc:sldChg>
      <pc:sldChg chg="modSp add del mod ord">
        <pc:chgData name="Jim Fleming" userId="161791bae1afb603" providerId="LiveId" clId="{6050BEE1-4B3B-314A-ABBC-760D9E236A15}" dt="2024-10-06T01:40:15.507" v="30" actId="2696"/>
        <pc:sldMkLst>
          <pc:docMk/>
          <pc:sldMk cId="1565996865" sldId="698"/>
        </pc:sldMkLst>
      </pc:sldChg>
      <pc:sldChg chg="del">
        <pc:chgData name="Jim Fleming" userId="161791bae1afb603" providerId="LiveId" clId="{6050BEE1-4B3B-314A-ABBC-760D9E236A15}" dt="2024-10-06T01:37:47.533" v="15" actId="2696"/>
        <pc:sldMkLst>
          <pc:docMk/>
          <pc:sldMk cId="4221127941" sldId="704"/>
        </pc:sldMkLst>
      </pc:sldChg>
      <pc:sldChg chg="del">
        <pc:chgData name="Jim Fleming" userId="161791bae1afb603" providerId="LiveId" clId="{6050BEE1-4B3B-314A-ABBC-760D9E236A15}" dt="2024-10-06T01:37:48.806" v="16" actId="2696"/>
        <pc:sldMkLst>
          <pc:docMk/>
          <pc:sldMk cId="2467811026" sldId="739"/>
        </pc:sldMkLst>
      </pc:sldChg>
      <pc:sldChg chg="modSp mod">
        <pc:chgData name="Jim Fleming" userId="161791bae1afb603" providerId="LiveId" clId="{6050BEE1-4B3B-314A-ABBC-760D9E236A15}" dt="2024-10-06T01:44:02.463" v="95" actId="20577"/>
        <pc:sldMkLst>
          <pc:docMk/>
          <pc:sldMk cId="3723786110" sldId="740"/>
        </pc:sldMkLst>
      </pc:sldChg>
      <pc:sldChg chg="modSp add mod ord modShow">
        <pc:chgData name="Jim Fleming" userId="161791bae1afb603" providerId="LiveId" clId="{6050BEE1-4B3B-314A-ABBC-760D9E236A15}" dt="2024-10-06T01:39:23.099" v="26"/>
        <pc:sldMkLst>
          <pc:docMk/>
          <pc:sldMk cId="90353363" sldId="741"/>
        </pc:sldMkLst>
      </pc:sldChg>
      <pc:sldChg chg="del">
        <pc:chgData name="Jim Fleming" userId="161791bae1afb603" providerId="LiveId" clId="{6050BEE1-4B3B-314A-ABBC-760D9E236A15}" dt="2024-10-06T01:37:50.240" v="17" actId="2696"/>
        <pc:sldMkLst>
          <pc:docMk/>
          <pc:sldMk cId="4051026985" sldId="741"/>
        </pc:sldMkLst>
      </pc:sldChg>
      <pc:sldChg chg="del">
        <pc:chgData name="Jim Fleming" userId="161791bae1afb603" providerId="LiveId" clId="{6050BEE1-4B3B-314A-ABBC-760D9E236A15}" dt="2024-10-06T01:37:33.412" v="8" actId="2696"/>
        <pc:sldMkLst>
          <pc:docMk/>
          <pc:sldMk cId="3211138633" sldId="742"/>
        </pc:sldMkLst>
      </pc:sldChg>
      <pc:sldChg chg="modSp add mod ord">
        <pc:chgData name="Jim Fleming" userId="161791bae1afb603" providerId="LiveId" clId="{6050BEE1-4B3B-314A-ABBC-760D9E236A15}" dt="2024-10-06T01:41:54.885" v="88" actId="20577"/>
        <pc:sldMkLst>
          <pc:docMk/>
          <pc:sldMk cId="3231479225" sldId="742"/>
        </pc:sldMkLst>
      </pc:sldChg>
      <pc:sldChg chg="modSp add mod">
        <pc:chgData name="Jim Fleming" userId="161791bae1afb603" providerId="LiveId" clId="{6050BEE1-4B3B-314A-ABBC-760D9E236A15}" dt="2024-10-06T01:41:47.950" v="84" actId="20577"/>
        <pc:sldMkLst>
          <pc:docMk/>
          <pc:sldMk cId="608519647" sldId="743"/>
        </pc:sldMkLst>
      </pc:sldChg>
      <pc:sldChg chg="add del">
        <pc:chgData name="Jim Fleming" userId="161791bae1afb603" providerId="LiveId" clId="{6050BEE1-4B3B-314A-ABBC-760D9E236A15}" dt="2024-10-06T01:40:16.139" v="31" actId="2696"/>
        <pc:sldMkLst>
          <pc:docMk/>
          <pc:sldMk cId="3938159909" sldId="743"/>
        </pc:sldMkLst>
      </pc:sldChg>
      <pc:sldChg chg="modSp add mod">
        <pc:chgData name="Jim Fleming" userId="161791bae1afb603" providerId="LiveId" clId="{6050BEE1-4B3B-314A-ABBC-760D9E236A15}" dt="2024-10-06T01:41:51.678" v="85" actId="6549"/>
        <pc:sldMkLst>
          <pc:docMk/>
          <pc:sldMk cId="2552501889" sldId="744"/>
        </pc:sldMkLst>
      </pc:sldChg>
      <pc:sldChg chg="del">
        <pc:chgData name="Jim Fleming" userId="161791bae1afb603" providerId="LiveId" clId="{6050BEE1-4B3B-314A-ABBC-760D9E236A15}" dt="2024-10-06T01:37:37.142" v="12" actId="2696"/>
        <pc:sldMkLst>
          <pc:docMk/>
          <pc:sldMk cId="3584773197" sldId="744"/>
        </pc:sldMkLst>
      </pc:sldChg>
      <pc:sldChg chg="del">
        <pc:chgData name="Jim Fleming" userId="161791bae1afb603" providerId="LiveId" clId="{6050BEE1-4B3B-314A-ABBC-760D9E236A15}" dt="2024-10-06T01:37:35.784" v="11" actId="2696"/>
        <pc:sldMkLst>
          <pc:docMk/>
          <pc:sldMk cId="3099131523" sldId="745"/>
        </pc:sldMkLst>
      </pc:sldChg>
      <pc:sldChg chg="modSp add mod">
        <pc:chgData name="Jim Fleming" userId="161791bae1afb603" providerId="LiveId" clId="{6050BEE1-4B3B-314A-ABBC-760D9E236A15}" dt="2024-10-06T01:44:20.944" v="97" actId="14100"/>
        <pc:sldMkLst>
          <pc:docMk/>
          <pc:sldMk cId="3999259086" sldId="745"/>
        </pc:sldMkLst>
      </pc:sldChg>
      <pc:sldChg chg="add ord">
        <pc:chgData name="Jim Fleming" userId="161791bae1afb603" providerId="LiveId" clId="{6050BEE1-4B3B-314A-ABBC-760D9E236A15}" dt="2024-10-06T01:45:26.168" v="122" actId="20578"/>
        <pc:sldMkLst>
          <pc:docMk/>
          <pc:sldMk cId="262353378" sldId="746"/>
        </pc:sldMkLst>
      </pc:sldChg>
      <pc:sldChg chg="del">
        <pc:chgData name="Jim Fleming" userId="161791bae1afb603" providerId="LiveId" clId="{6050BEE1-4B3B-314A-ABBC-760D9E236A15}" dt="2024-10-06T01:37:34.840" v="10" actId="2696"/>
        <pc:sldMkLst>
          <pc:docMk/>
          <pc:sldMk cId="1241233077" sldId="746"/>
        </pc:sldMkLst>
      </pc:sldChg>
      <pc:sldChg chg="del">
        <pc:chgData name="Jim Fleming" userId="161791bae1afb603" providerId="LiveId" clId="{6050BEE1-4B3B-314A-ABBC-760D9E236A15}" dt="2024-10-06T01:37:34.043" v="9" actId="2696"/>
        <pc:sldMkLst>
          <pc:docMk/>
          <pc:sldMk cId="231406448" sldId="747"/>
        </pc:sldMkLst>
      </pc:sldChg>
      <pc:sldChg chg="add del ord">
        <pc:chgData name="Jim Fleming" userId="161791bae1afb603" providerId="LiveId" clId="{6050BEE1-4B3B-314A-ABBC-760D9E236A15}" dt="2024-10-06T01:45:42.858" v="130" actId="2696"/>
        <pc:sldMkLst>
          <pc:docMk/>
          <pc:sldMk cId="4138295121" sldId="747"/>
        </pc:sldMkLst>
      </pc:sldChg>
      <pc:sldChg chg="add">
        <pc:chgData name="Jim Fleming" userId="161791bae1afb603" providerId="LiveId" clId="{6050BEE1-4B3B-314A-ABBC-760D9E236A15}" dt="2024-10-06T01:45:32.164" v="125" actId="2890"/>
        <pc:sldMkLst>
          <pc:docMk/>
          <pc:sldMk cId="2660179820" sldId="748"/>
        </pc:sldMkLst>
      </pc:sldChg>
      <pc:sldChg chg="add del ord">
        <pc:chgData name="Jim Fleming" userId="161791bae1afb603" providerId="LiveId" clId="{6050BEE1-4B3B-314A-ABBC-760D9E236A15}" dt="2024-10-06T01:46:30.289" v="131" actId="2696"/>
        <pc:sldMkLst>
          <pc:docMk/>
          <pc:sldMk cId="2556152647" sldId="749"/>
        </pc:sldMkLst>
      </pc:sldChg>
      <pc:sldChg chg="add ord replId">
        <pc:chgData name="Jim Fleming" userId="161791bae1afb603" providerId="LiveId" clId="{6050BEE1-4B3B-314A-ABBC-760D9E236A15}" dt="2024-10-06T01:45:39.431" v="128" actId="20578"/>
        <pc:sldMkLst>
          <pc:docMk/>
          <pc:sldMk cId="105943101" sldId="750"/>
        </pc:sldMkLst>
      </pc:sldChg>
    </pc:docChg>
  </pc:docChgLst>
  <pc:docChgLst>
    <pc:chgData name="Jim Fleming" userId="161791bae1afb603" providerId="LiveId" clId="{2F259F04-A6E4-8241-9C33-025C975D4BFE}"/>
    <pc:docChg chg="undo custSel addSld delSld modSld sldOrd">
      <pc:chgData name="Jim Fleming" userId="161791bae1afb603" providerId="LiveId" clId="{2F259F04-A6E4-8241-9C33-025C975D4BFE}" dt="2023-10-09T00:56:00.813" v="404" actId="20578"/>
      <pc:docMkLst>
        <pc:docMk/>
      </pc:docMkLst>
      <pc:sldChg chg="modSp mod">
        <pc:chgData name="Jim Fleming" userId="161791bae1afb603" providerId="LiveId" clId="{2F259F04-A6E4-8241-9C33-025C975D4BFE}" dt="2023-10-08T21:55:32.509" v="26" actId="20577"/>
        <pc:sldMkLst>
          <pc:docMk/>
          <pc:sldMk cId="95395388" sldId="487"/>
        </pc:sldMkLst>
      </pc:sldChg>
      <pc:sldChg chg="modSp mod">
        <pc:chgData name="Jim Fleming" userId="161791bae1afb603" providerId="LiveId" clId="{2F259F04-A6E4-8241-9C33-025C975D4BFE}" dt="2023-10-09T00:27:05.932" v="32" actId="20577"/>
        <pc:sldMkLst>
          <pc:docMk/>
          <pc:sldMk cId="3656160492" sldId="545"/>
        </pc:sldMkLst>
      </pc:sldChg>
      <pc:sldChg chg="del">
        <pc:chgData name="Jim Fleming" userId="161791bae1afb603" providerId="LiveId" clId="{2F259F04-A6E4-8241-9C33-025C975D4BFE}" dt="2023-10-09T00:34:50.989" v="156" actId="2696"/>
        <pc:sldMkLst>
          <pc:docMk/>
          <pc:sldMk cId="3815720884" sldId="546"/>
        </pc:sldMkLst>
      </pc:sldChg>
      <pc:sldChg chg="modSp mod ord">
        <pc:chgData name="Jim Fleming" userId="161791bae1afb603" providerId="LiveId" clId="{2F259F04-A6E4-8241-9C33-025C975D4BFE}" dt="2023-10-09T00:27:42.676" v="70" actId="20577"/>
        <pc:sldMkLst>
          <pc:docMk/>
          <pc:sldMk cId="1845292652" sldId="547"/>
        </pc:sldMkLst>
      </pc:sldChg>
      <pc:sldChg chg="modSp mod">
        <pc:chgData name="Jim Fleming" userId="161791bae1afb603" providerId="LiveId" clId="{2F259F04-A6E4-8241-9C33-025C975D4BFE}" dt="2023-10-09T00:32:43.875" v="125" actId="20577"/>
        <pc:sldMkLst>
          <pc:docMk/>
          <pc:sldMk cId="4127736994" sldId="548"/>
        </pc:sldMkLst>
      </pc:sldChg>
      <pc:sldChg chg="del">
        <pc:chgData name="Jim Fleming" userId="161791bae1afb603" providerId="LiveId" clId="{2F259F04-A6E4-8241-9C33-025C975D4BFE}" dt="2023-10-09T00:35:12.408" v="160" actId="2696"/>
        <pc:sldMkLst>
          <pc:docMk/>
          <pc:sldMk cId="2520584871" sldId="550"/>
        </pc:sldMkLst>
      </pc:sldChg>
      <pc:sldChg chg="del">
        <pc:chgData name="Jim Fleming" userId="161791bae1afb603" providerId="LiveId" clId="{2F259F04-A6E4-8241-9C33-025C975D4BFE}" dt="2023-10-09T00:34:49.792" v="153" actId="2696"/>
        <pc:sldMkLst>
          <pc:docMk/>
          <pc:sldMk cId="1593142164" sldId="552"/>
        </pc:sldMkLst>
      </pc:sldChg>
      <pc:sldChg chg="del">
        <pc:chgData name="Jim Fleming" userId="161791bae1afb603" providerId="LiveId" clId="{2F259F04-A6E4-8241-9C33-025C975D4BFE}" dt="2023-10-09T00:34:50.209" v="154" actId="2696"/>
        <pc:sldMkLst>
          <pc:docMk/>
          <pc:sldMk cId="3568619192" sldId="553"/>
        </pc:sldMkLst>
      </pc:sldChg>
      <pc:sldChg chg="del">
        <pc:chgData name="Jim Fleming" userId="161791bae1afb603" providerId="LiveId" clId="{2F259F04-A6E4-8241-9C33-025C975D4BFE}" dt="2023-10-09T00:34:50.602" v="155" actId="2696"/>
        <pc:sldMkLst>
          <pc:docMk/>
          <pc:sldMk cId="4177728732" sldId="554"/>
        </pc:sldMkLst>
      </pc:sldChg>
      <pc:sldChg chg="del">
        <pc:chgData name="Jim Fleming" userId="161791bae1afb603" providerId="LiveId" clId="{2F259F04-A6E4-8241-9C33-025C975D4BFE}" dt="2023-10-09T00:34:51.359" v="157" actId="2696"/>
        <pc:sldMkLst>
          <pc:docMk/>
          <pc:sldMk cId="1238143276" sldId="555"/>
        </pc:sldMkLst>
      </pc:sldChg>
      <pc:sldChg chg="del">
        <pc:chgData name="Jim Fleming" userId="161791bae1afb603" providerId="LiveId" clId="{2F259F04-A6E4-8241-9C33-025C975D4BFE}" dt="2023-10-09T00:34:51.738" v="158" actId="2696"/>
        <pc:sldMkLst>
          <pc:docMk/>
          <pc:sldMk cId="1273761994" sldId="556"/>
        </pc:sldMkLst>
      </pc:sldChg>
      <pc:sldChg chg="del">
        <pc:chgData name="Jim Fleming" userId="161791bae1afb603" providerId="LiveId" clId="{2F259F04-A6E4-8241-9C33-025C975D4BFE}" dt="2023-10-09T00:34:52.413" v="159" actId="2696"/>
        <pc:sldMkLst>
          <pc:docMk/>
          <pc:sldMk cId="3355254327" sldId="557"/>
        </pc:sldMkLst>
      </pc:sldChg>
      <pc:sldChg chg="del">
        <pc:chgData name="Jim Fleming" userId="161791bae1afb603" providerId="LiveId" clId="{2F259F04-A6E4-8241-9C33-025C975D4BFE}" dt="2023-10-09T00:34:39.544" v="148" actId="2696"/>
        <pc:sldMkLst>
          <pc:docMk/>
          <pc:sldMk cId="2752720607" sldId="558"/>
        </pc:sldMkLst>
      </pc:sldChg>
      <pc:sldChg chg="del">
        <pc:chgData name="Jim Fleming" userId="161791bae1afb603" providerId="LiveId" clId="{2F259F04-A6E4-8241-9C33-025C975D4BFE}" dt="2023-10-09T00:34:49.411" v="152" actId="2696"/>
        <pc:sldMkLst>
          <pc:docMk/>
          <pc:sldMk cId="1404910250" sldId="559"/>
        </pc:sldMkLst>
      </pc:sldChg>
      <pc:sldChg chg="modSp mod">
        <pc:chgData name="Jim Fleming" userId="161791bae1afb603" providerId="LiveId" clId="{2F259F04-A6E4-8241-9C33-025C975D4BFE}" dt="2023-10-08T21:54:53.781" v="5" actId="20577"/>
        <pc:sldMkLst>
          <pc:docMk/>
          <pc:sldMk cId="270792197" sldId="563"/>
        </pc:sldMkLst>
      </pc:sldChg>
      <pc:sldChg chg="modSp add mod ord modShow">
        <pc:chgData name="Jim Fleming" userId="161791bae1afb603" providerId="LiveId" clId="{2F259F04-A6E4-8241-9C33-025C975D4BFE}" dt="2023-10-09T00:52:33.559" v="395" actId="20577"/>
        <pc:sldMkLst>
          <pc:docMk/>
          <pc:sldMk cId="1826648014" sldId="564"/>
        </pc:sldMkLst>
      </pc:sldChg>
      <pc:sldChg chg="del">
        <pc:chgData name="Jim Fleming" userId="161791bae1afb603" providerId="LiveId" clId="{2F259F04-A6E4-8241-9C33-025C975D4BFE}" dt="2023-10-08T21:55:04.284" v="11" actId="2696"/>
        <pc:sldMkLst>
          <pc:docMk/>
          <pc:sldMk cId="2692311070" sldId="564"/>
        </pc:sldMkLst>
      </pc:sldChg>
      <pc:sldChg chg="modSp add mod ord">
        <pc:chgData name="Jim Fleming" userId="161791bae1afb603" providerId="LiveId" clId="{2F259F04-A6E4-8241-9C33-025C975D4BFE}" dt="2023-10-09T00:53:09.355" v="402" actId="20577"/>
        <pc:sldMkLst>
          <pc:docMk/>
          <pc:sldMk cId="414719777" sldId="565"/>
        </pc:sldMkLst>
      </pc:sldChg>
      <pc:sldChg chg="modSp add del mod ord">
        <pc:chgData name="Jim Fleming" userId="161791bae1afb603" providerId="LiveId" clId="{2F259F04-A6E4-8241-9C33-025C975D4BFE}" dt="2023-10-09T00:53:13.445" v="403" actId="2696"/>
        <pc:sldMkLst>
          <pc:docMk/>
          <pc:sldMk cId="162255658" sldId="566"/>
        </pc:sldMkLst>
      </pc:sldChg>
      <pc:sldChg chg="del">
        <pc:chgData name="Jim Fleming" userId="161791bae1afb603" providerId="LiveId" clId="{2F259F04-A6E4-8241-9C33-025C975D4BFE}" dt="2023-10-08T21:55:05.350" v="12" actId="2696"/>
        <pc:sldMkLst>
          <pc:docMk/>
          <pc:sldMk cId="2193666224" sldId="566"/>
        </pc:sldMkLst>
      </pc:sldChg>
      <pc:sldChg chg="del">
        <pc:chgData name="Jim Fleming" userId="161791bae1afb603" providerId="LiveId" clId="{2F259F04-A6E4-8241-9C33-025C975D4BFE}" dt="2023-10-08T21:55:00.292" v="7" actId="2696"/>
        <pc:sldMkLst>
          <pc:docMk/>
          <pc:sldMk cId="137352595" sldId="567"/>
        </pc:sldMkLst>
      </pc:sldChg>
      <pc:sldChg chg="add ord">
        <pc:chgData name="Jim Fleming" userId="161791bae1afb603" providerId="LiveId" clId="{2F259F04-A6E4-8241-9C33-025C975D4BFE}" dt="2023-10-09T00:30:32.633" v="96" actId="20578"/>
        <pc:sldMkLst>
          <pc:docMk/>
          <pc:sldMk cId="1323222175" sldId="567"/>
        </pc:sldMkLst>
      </pc:sldChg>
      <pc:sldChg chg="add ord">
        <pc:chgData name="Jim Fleming" userId="161791bae1afb603" providerId="LiveId" clId="{2F259F04-A6E4-8241-9C33-025C975D4BFE}" dt="2023-10-09T00:30:38.177" v="98" actId="20578"/>
        <pc:sldMkLst>
          <pc:docMk/>
          <pc:sldMk cId="73851506" sldId="568"/>
        </pc:sldMkLst>
      </pc:sldChg>
      <pc:sldChg chg="del">
        <pc:chgData name="Jim Fleming" userId="161791bae1afb603" providerId="LiveId" clId="{2F259F04-A6E4-8241-9C33-025C975D4BFE}" dt="2023-10-08T21:55:01.741" v="8" actId="2696"/>
        <pc:sldMkLst>
          <pc:docMk/>
          <pc:sldMk cId="1305443607" sldId="569"/>
        </pc:sldMkLst>
      </pc:sldChg>
      <pc:sldChg chg="add ord">
        <pc:chgData name="Jim Fleming" userId="161791bae1afb603" providerId="LiveId" clId="{2F259F04-A6E4-8241-9C33-025C975D4BFE}" dt="2023-10-09T00:51:29.954" v="385" actId="20578"/>
        <pc:sldMkLst>
          <pc:docMk/>
          <pc:sldMk cId="2417103310" sldId="569"/>
        </pc:sldMkLst>
      </pc:sldChg>
      <pc:sldChg chg="modSp add mod ord">
        <pc:chgData name="Jim Fleming" userId="161791bae1afb603" providerId="LiveId" clId="{2F259F04-A6E4-8241-9C33-025C975D4BFE}" dt="2023-10-09T00:51:50.568" v="386" actId="20578"/>
        <pc:sldMkLst>
          <pc:docMk/>
          <pc:sldMk cId="3710068436" sldId="570"/>
        </pc:sldMkLst>
      </pc:sldChg>
      <pc:sldChg chg="modSp add mod ord">
        <pc:chgData name="Jim Fleming" userId="161791bae1afb603" providerId="LiveId" clId="{2F259F04-A6E4-8241-9C33-025C975D4BFE}" dt="2023-10-09T00:51:50.568" v="386" actId="20578"/>
        <pc:sldMkLst>
          <pc:docMk/>
          <pc:sldMk cId="1066580186" sldId="571"/>
        </pc:sldMkLst>
      </pc:sldChg>
      <pc:sldChg chg="del">
        <pc:chgData name="Jim Fleming" userId="161791bae1afb603" providerId="LiveId" clId="{2F259F04-A6E4-8241-9C33-025C975D4BFE}" dt="2023-10-08T21:55:02.526" v="9" actId="2696"/>
        <pc:sldMkLst>
          <pc:docMk/>
          <pc:sldMk cId="3201083753" sldId="571"/>
        </pc:sldMkLst>
      </pc:sldChg>
      <pc:sldChg chg="del">
        <pc:chgData name="Jim Fleming" userId="161791bae1afb603" providerId="LiveId" clId="{2F259F04-A6E4-8241-9C33-025C975D4BFE}" dt="2023-10-08T21:55:03.245" v="10" actId="2696"/>
        <pc:sldMkLst>
          <pc:docMk/>
          <pc:sldMk cId="160955414" sldId="572"/>
        </pc:sldMkLst>
      </pc:sldChg>
      <pc:sldChg chg="modSp add mod">
        <pc:chgData name="Jim Fleming" userId="161791bae1afb603" providerId="LiveId" clId="{2F259F04-A6E4-8241-9C33-025C975D4BFE}" dt="2023-10-09T00:33:01.259" v="131" actId="20577"/>
        <pc:sldMkLst>
          <pc:docMk/>
          <pc:sldMk cId="4280336327" sldId="572"/>
        </pc:sldMkLst>
      </pc:sldChg>
      <pc:sldChg chg="del">
        <pc:chgData name="Jim Fleming" userId="161791bae1afb603" providerId="LiveId" clId="{2F259F04-A6E4-8241-9C33-025C975D4BFE}" dt="2023-10-08T21:54:59.266" v="6" actId="2696"/>
        <pc:sldMkLst>
          <pc:docMk/>
          <pc:sldMk cId="2187300002" sldId="573"/>
        </pc:sldMkLst>
      </pc:sldChg>
      <pc:sldChg chg="modSp add mod">
        <pc:chgData name="Jim Fleming" userId="161791bae1afb603" providerId="LiveId" clId="{2F259F04-A6E4-8241-9C33-025C975D4BFE}" dt="2023-10-09T00:33:04.076" v="132" actId="20577"/>
        <pc:sldMkLst>
          <pc:docMk/>
          <pc:sldMk cId="3635486046" sldId="573"/>
        </pc:sldMkLst>
      </pc:sldChg>
      <pc:sldChg chg="add ord">
        <pc:chgData name="Jim Fleming" userId="161791bae1afb603" providerId="LiveId" clId="{2F259F04-A6E4-8241-9C33-025C975D4BFE}" dt="2023-10-09T00:51:50.568" v="386" actId="20578"/>
        <pc:sldMkLst>
          <pc:docMk/>
          <pc:sldMk cId="3318391485" sldId="574"/>
        </pc:sldMkLst>
      </pc:sldChg>
      <pc:sldChg chg="add ord">
        <pc:chgData name="Jim Fleming" userId="161791bae1afb603" providerId="LiveId" clId="{2F259F04-A6E4-8241-9C33-025C975D4BFE}" dt="2023-10-09T00:33:17.209" v="136" actId="20578"/>
        <pc:sldMkLst>
          <pc:docMk/>
          <pc:sldMk cId="1578208276" sldId="575"/>
        </pc:sldMkLst>
      </pc:sldChg>
      <pc:sldChg chg="modSp add mod ord">
        <pc:chgData name="Jim Fleming" userId="161791bae1afb603" providerId="LiveId" clId="{2F259F04-A6E4-8241-9C33-025C975D4BFE}" dt="2023-10-09T00:56:00.813" v="404" actId="20578"/>
        <pc:sldMkLst>
          <pc:docMk/>
          <pc:sldMk cId="2813314982" sldId="576"/>
        </pc:sldMkLst>
      </pc:sldChg>
      <pc:sldChg chg="modSp add mod ord">
        <pc:chgData name="Jim Fleming" userId="161791bae1afb603" providerId="LiveId" clId="{2F259F04-A6E4-8241-9C33-025C975D4BFE}" dt="2023-10-09T00:56:00.813" v="404" actId="20578"/>
        <pc:sldMkLst>
          <pc:docMk/>
          <pc:sldMk cId="3979819060" sldId="577"/>
        </pc:sldMkLst>
      </pc:sldChg>
      <pc:sldChg chg="add ord">
        <pc:chgData name="Jim Fleming" userId="161791bae1afb603" providerId="LiveId" clId="{2F259F04-A6E4-8241-9C33-025C975D4BFE}" dt="2023-10-09T00:56:00.813" v="404" actId="20578"/>
        <pc:sldMkLst>
          <pc:docMk/>
          <pc:sldMk cId="349574516" sldId="578"/>
        </pc:sldMkLst>
      </pc:sldChg>
      <pc:sldChg chg="add del">
        <pc:chgData name="Jim Fleming" userId="161791bae1afb603" providerId="LiveId" clId="{2F259F04-A6E4-8241-9C33-025C975D4BFE}" dt="2023-10-09T00:35:13.629" v="161" actId="2696"/>
        <pc:sldMkLst>
          <pc:docMk/>
          <pc:sldMk cId="1663199540" sldId="579"/>
        </pc:sldMkLst>
      </pc:sldChg>
      <pc:sldChg chg="add ord">
        <pc:chgData name="Jim Fleming" userId="161791bae1afb603" providerId="LiveId" clId="{2F259F04-A6E4-8241-9C33-025C975D4BFE}" dt="2023-10-09T00:44:31.369" v="163" actId="20578"/>
        <pc:sldMkLst>
          <pc:docMk/>
          <pc:sldMk cId="4021364042" sldId="579"/>
        </pc:sldMkLst>
      </pc:sldChg>
      <pc:sldChg chg="modSp add del mod">
        <pc:chgData name="Jim Fleming" userId="161791bae1afb603" providerId="LiveId" clId="{2F259F04-A6E4-8241-9C33-025C975D4BFE}" dt="2023-10-09T00:45:04.345" v="215" actId="2696"/>
        <pc:sldMkLst>
          <pc:docMk/>
          <pc:sldMk cId="2531368512" sldId="580"/>
        </pc:sldMkLst>
      </pc:sldChg>
      <pc:sldChg chg="add">
        <pc:chgData name="Jim Fleming" userId="161791bae1afb603" providerId="LiveId" clId="{2F259F04-A6E4-8241-9C33-025C975D4BFE}" dt="2023-10-09T00:44:36.056" v="165" actId="2890"/>
        <pc:sldMkLst>
          <pc:docMk/>
          <pc:sldMk cId="3265768269" sldId="581"/>
        </pc:sldMkLst>
      </pc:sldChg>
      <pc:sldChg chg="addSp modSp add mod ord">
        <pc:chgData name="Jim Fleming" userId="161791bae1afb603" providerId="LiveId" clId="{2F259F04-A6E4-8241-9C33-025C975D4BFE}" dt="2023-10-09T00:46:10.496" v="384" actId="20577"/>
        <pc:sldMkLst>
          <pc:docMk/>
          <pc:sldMk cId="3933572349" sldId="582"/>
        </pc:sldMkLst>
      </pc:sldChg>
    </pc:docChg>
  </pc:docChgLst>
  <pc:docChgLst>
    <pc:chgData name="Jim Fleming" userId="161791bae1afb603" providerId="LiveId" clId="{6D7BDD3E-F231-AB44-A824-B0DE2D6EAA5E}"/>
    <pc:docChg chg="custSel addSld delSld modSld sldOrd">
      <pc:chgData name="Jim Fleming" userId="161791bae1afb603" providerId="LiveId" clId="{6D7BDD3E-F231-AB44-A824-B0DE2D6EAA5E}" dt="2024-08-03T18:56:06.913" v="121" actId="14100"/>
      <pc:docMkLst>
        <pc:docMk/>
      </pc:docMkLst>
      <pc:sldChg chg="modSp mod">
        <pc:chgData name="Jim Fleming" userId="161791bae1afb603" providerId="LiveId" clId="{6D7BDD3E-F231-AB44-A824-B0DE2D6EAA5E}" dt="2024-08-03T18:44:16.642" v="11" actId="6549"/>
        <pc:sldMkLst>
          <pc:docMk/>
          <pc:sldMk cId="384459236" sldId="666"/>
        </pc:sldMkLst>
      </pc:sldChg>
      <pc:sldChg chg="modSp add del mod">
        <pc:chgData name="Jim Fleming" userId="161791bae1afb603" providerId="LiveId" clId="{6D7BDD3E-F231-AB44-A824-B0DE2D6EAA5E}" dt="2024-08-03T18:47:41.687" v="61" actId="2696"/>
        <pc:sldMkLst>
          <pc:docMk/>
          <pc:sldMk cId="551289074" sldId="679"/>
        </pc:sldMkLst>
      </pc:sldChg>
      <pc:sldChg chg="modSp add del mod">
        <pc:chgData name="Jim Fleming" userId="161791bae1afb603" providerId="LiveId" clId="{6D7BDD3E-F231-AB44-A824-B0DE2D6EAA5E}" dt="2024-08-03T18:47:39.149" v="60" actId="2696"/>
        <pc:sldMkLst>
          <pc:docMk/>
          <pc:sldMk cId="3568669834" sldId="680"/>
        </pc:sldMkLst>
      </pc:sldChg>
      <pc:sldChg chg="modSp add mod ord">
        <pc:chgData name="Jim Fleming" userId="161791bae1afb603" providerId="LiveId" clId="{6D7BDD3E-F231-AB44-A824-B0DE2D6EAA5E}" dt="2024-08-03T18:56:06.913" v="121" actId="14100"/>
        <pc:sldMkLst>
          <pc:docMk/>
          <pc:sldMk cId="1329755425" sldId="681"/>
        </pc:sldMkLst>
      </pc:sldChg>
      <pc:sldChg chg="addSp delSp modSp add mod ord modShow">
        <pc:chgData name="Jim Fleming" userId="161791bae1afb603" providerId="LiveId" clId="{6D7BDD3E-F231-AB44-A824-B0DE2D6EAA5E}" dt="2024-08-03T18:54:11.538" v="120" actId="20578"/>
        <pc:sldMkLst>
          <pc:docMk/>
          <pc:sldMk cId="179297447" sldId="682"/>
        </pc:sldMkLst>
      </pc:sldChg>
      <pc:sldChg chg="modSp add mod ord">
        <pc:chgData name="Jim Fleming" userId="161791bae1afb603" providerId="LiveId" clId="{6D7BDD3E-F231-AB44-A824-B0DE2D6EAA5E}" dt="2024-08-03T18:54:11.538" v="120" actId="20578"/>
        <pc:sldMkLst>
          <pc:docMk/>
          <pc:sldMk cId="2098405941" sldId="683"/>
        </pc:sldMkLst>
      </pc:sldChg>
      <pc:sldChg chg="modSp add mod ord modShow">
        <pc:chgData name="Jim Fleming" userId="161791bae1afb603" providerId="LiveId" clId="{6D7BDD3E-F231-AB44-A824-B0DE2D6EAA5E}" dt="2024-08-03T18:53:07.490" v="109" actId="20577"/>
        <pc:sldMkLst>
          <pc:docMk/>
          <pc:sldMk cId="993400007" sldId="684"/>
        </pc:sldMkLst>
      </pc:sldChg>
      <pc:sldChg chg="modSp add mod">
        <pc:chgData name="Jim Fleming" userId="161791bae1afb603" providerId="LiveId" clId="{6D7BDD3E-F231-AB44-A824-B0DE2D6EAA5E}" dt="2024-08-03T18:53:04.680" v="106" actId="6549"/>
        <pc:sldMkLst>
          <pc:docMk/>
          <pc:sldMk cId="413409546" sldId="685"/>
        </pc:sldMkLst>
      </pc:sldChg>
      <pc:sldChg chg="modSp add mod">
        <pc:chgData name="Jim Fleming" userId="161791bae1afb603" providerId="LiveId" clId="{6D7BDD3E-F231-AB44-A824-B0DE2D6EAA5E}" dt="2024-08-03T18:53:23.536" v="112" actId="20577"/>
        <pc:sldMkLst>
          <pc:docMk/>
          <pc:sldMk cId="2197171916" sldId="686"/>
        </pc:sldMkLst>
      </pc:sldChg>
      <pc:sldChg chg="add ord">
        <pc:chgData name="Jim Fleming" userId="161791bae1afb603" providerId="LiveId" clId="{6D7BDD3E-F231-AB44-A824-B0DE2D6EAA5E}" dt="2024-08-03T18:53:38.265" v="117" actId="20578"/>
        <pc:sldMkLst>
          <pc:docMk/>
          <pc:sldMk cId="673993214" sldId="687"/>
        </pc:sldMkLst>
      </pc:sldChg>
      <pc:sldChg chg="add ord">
        <pc:chgData name="Jim Fleming" userId="161791bae1afb603" providerId="LiveId" clId="{6D7BDD3E-F231-AB44-A824-B0DE2D6EAA5E}" dt="2024-08-03T18:53:35.105" v="116" actId="20578"/>
        <pc:sldMkLst>
          <pc:docMk/>
          <pc:sldMk cId="3571601530" sldId="688"/>
        </pc:sldMkLst>
      </pc:sldChg>
      <pc:sldChg chg="add ord replId">
        <pc:chgData name="Jim Fleming" userId="161791bae1afb603" providerId="LiveId" clId="{6D7BDD3E-F231-AB44-A824-B0DE2D6EAA5E}" dt="2024-08-03T18:54:11.538" v="120" actId="20578"/>
        <pc:sldMkLst>
          <pc:docMk/>
          <pc:sldMk cId="60831492" sldId="689"/>
        </pc:sldMkLst>
      </pc:sldChg>
      <pc:sldChg chg="del">
        <pc:chgData name="Jim Fleming" userId="161791bae1afb603" providerId="LiveId" clId="{6D7BDD3E-F231-AB44-A824-B0DE2D6EAA5E}" dt="2024-08-03T18:44:30.378" v="31" actId="2696"/>
        <pc:sldMkLst>
          <pc:docMk/>
          <pc:sldMk cId="78131488" sldId="690"/>
        </pc:sldMkLst>
      </pc:sldChg>
      <pc:sldChg chg="add ord">
        <pc:chgData name="Jim Fleming" userId="161791bae1afb603" providerId="LiveId" clId="{6D7BDD3E-F231-AB44-A824-B0DE2D6EAA5E}" dt="2024-08-03T18:53:42.002" v="119" actId="20578"/>
        <pc:sldMkLst>
          <pc:docMk/>
          <pc:sldMk cId="1679522877" sldId="690"/>
        </pc:sldMkLst>
      </pc:sldChg>
      <pc:sldChg chg="del">
        <pc:chgData name="Jim Fleming" userId="161791bae1afb603" providerId="LiveId" clId="{6D7BDD3E-F231-AB44-A824-B0DE2D6EAA5E}" dt="2024-08-03T18:44:31.485" v="32" actId="2696"/>
        <pc:sldMkLst>
          <pc:docMk/>
          <pc:sldMk cId="144010969" sldId="691"/>
        </pc:sldMkLst>
      </pc:sldChg>
    </pc:docChg>
  </pc:docChgLst>
  <pc:docChgLst>
    <pc:chgData name="Jim Fleming" userId="161791bae1afb603" providerId="LiveId" clId="{818A03F1-B42E-CF4C-8398-1345B5E2DE96}"/>
    <pc:docChg chg="custSel addSld delSld modSld sldOrd">
      <pc:chgData name="Jim Fleming" userId="161791bae1afb603" providerId="LiveId" clId="{818A03F1-B42E-CF4C-8398-1345B5E2DE96}" dt="2023-12-03T00:42:17.126" v="106" actId="20578"/>
      <pc:docMkLst>
        <pc:docMk/>
      </pc:docMkLst>
      <pc:sldChg chg="modSp mod">
        <pc:chgData name="Jim Fleming" userId="161791bae1afb603" providerId="LiveId" clId="{818A03F1-B42E-CF4C-8398-1345B5E2DE96}" dt="2023-12-03T00:40:43.540" v="83" actId="113"/>
        <pc:sldMkLst>
          <pc:docMk/>
          <pc:sldMk cId="1791236111" sldId="386"/>
        </pc:sldMkLst>
      </pc:sldChg>
      <pc:sldChg chg="modSp mod">
        <pc:chgData name="Jim Fleming" userId="161791bae1afb603" providerId="LiveId" clId="{818A03F1-B42E-CF4C-8398-1345B5E2DE96}" dt="2023-12-03T00:40:08.787" v="71" actId="207"/>
        <pc:sldMkLst>
          <pc:docMk/>
          <pc:sldMk cId="2052419234" sldId="405"/>
        </pc:sldMkLst>
      </pc:sldChg>
      <pc:sldChg chg="modSp mod">
        <pc:chgData name="Jim Fleming" userId="161791bae1afb603" providerId="LiveId" clId="{818A03F1-B42E-CF4C-8398-1345B5E2DE96}" dt="2023-12-03T00:40:19.492" v="73" actId="113"/>
        <pc:sldMkLst>
          <pc:docMk/>
          <pc:sldMk cId="752296095" sldId="433"/>
        </pc:sldMkLst>
      </pc:sldChg>
      <pc:sldChg chg="modSp mod">
        <pc:chgData name="Jim Fleming" userId="161791bae1afb603" providerId="LiveId" clId="{818A03F1-B42E-CF4C-8398-1345B5E2DE96}" dt="2023-12-03T00:40:51.372" v="94" actId="113"/>
        <pc:sldMkLst>
          <pc:docMk/>
          <pc:sldMk cId="3196038374" sldId="439"/>
        </pc:sldMkLst>
      </pc:sldChg>
      <pc:sldChg chg="modSp mod">
        <pc:chgData name="Jim Fleming" userId="161791bae1afb603" providerId="LiveId" clId="{818A03F1-B42E-CF4C-8398-1345B5E2DE96}" dt="2023-12-03T00:40:41.308" v="82" actId="113"/>
        <pc:sldMkLst>
          <pc:docMk/>
          <pc:sldMk cId="1195170520" sldId="493"/>
        </pc:sldMkLst>
      </pc:sldChg>
      <pc:sldChg chg="modSp mod">
        <pc:chgData name="Jim Fleming" userId="161791bae1afb603" providerId="LiveId" clId="{818A03F1-B42E-CF4C-8398-1345B5E2DE96}" dt="2023-12-03T00:40:34.403" v="79" actId="113"/>
        <pc:sldMkLst>
          <pc:docMk/>
          <pc:sldMk cId="2765227095" sldId="494"/>
        </pc:sldMkLst>
      </pc:sldChg>
      <pc:sldChg chg="modSp mod">
        <pc:chgData name="Jim Fleming" userId="161791bae1afb603" providerId="LiveId" clId="{818A03F1-B42E-CF4C-8398-1345B5E2DE96}" dt="2023-12-03T00:40:32.141" v="78" actId="113"/>
        <pc:sldMkLst>
          <pc:docMk/>
          <pc:sldMk cId="2960309666" sldId="495"/>
        </pc:sldMkLst>
      </pc:sldChg>
      <pc:sldChg chg="modSp mod">
        <pc:chgData name="Jim Fleming" userId="161791bae1afb603" providerId="LiveId" clId="{818A03F1-B42E-CF4C-8398-1345B5E2DE96}" dt="2023-12-03T00:40:29.844" v="77" actId="113"/>
        <pc:sldMkLst>
          <pc:docMk/>
          <pc:sldMk cId="1695603952" sldId="496"/>
        </pc:sldMkLst>
      </pc:sldChg>
      <pc:sldChg chg="modSp mod">
        <pc:chgData name="Jim Fleming" userId="161791bae1afb603" providerId="LiveId" clId="{818A03F1-B42E-CF4C-8398-1345B5E2DE96}" dt="2023-12-03T00:40:27.377" v="76" actId="113"/>
        <pc:sldMkLst>
          <pc:docMk/>
          <pc:sldMk cId="2176382884" sldId="497"/>
        </pc:sldMkLst>
      </pc:sldChg>
      <pc:sldChg chg="modSp mod">
        <pc:chgData name="Jim Fleming" userId="161791bae1afb603" providerId="LiveId" clId="{818A03F1-B42E-CF4C-8398-1345B5E2DE96}" dt="2023-12-03T00:40:25.094" v="75" actId="113"/>
        <pc:sldMkLst>
          <pc:docMk/>
          <pc:sldMk cId="3431166076" sldId="498"/>
        </pc:sldMkLst>
      </pc:sldChg>
      <pc:sldChg chg="modSp mod">
        <pc:chgData name="Jim Fleming" userId="161791bae1afb603" providerId="LiveId" clId="{818A03F1-B42E-CF4C-8398-1345B5E2DE96}" dt="2023-12-03T00:40:21.918" v="74" actId="113"/>
        <pc:sldMkLst>
          <pc:docMk/>
          <pc:sldMk cId="529554152" sldId="499"/>
        </pc:sldMkLst>
      </pc:sldChg>
      <pc:sldChg chg="modSp mod">
        <pc:chgData name="Jim Fleming" userId="161791bae1afb603" providerId="LiveId" clId="{818A03F1-B42E-CF4C-8398-1345B5E2DE96}" dt="2023-12-03T00:40:15.621" v="72" actId="113"/>
        <pc:sldMkLst>
          <pc:docMk/>
          <pc:sldMk cId="4288472858" sldId="500"/>
        </pc:sldMkLst>
      </pc:sldChg>
      <pc:sldChg chg="modSp mod">
        <pc:chgData name="Jim Fleming" userId="161791bae1afb603" providerId="LiveId" clId="{818A03F1-B42E-CF4C-8398-1345B5E2DE96}" dt="2023-12-03T00:40:36.737" v="80" actId="113"/>
        <pc:sldMkLst>
          <pc:docMk/>
          <pc:sldMk cId="3517844600" sldId="502"/>
        </pc:sldMkLst>
      </pc:sldChg>
      <pc:sldChg chg="modSp mod">
        <pc:chgData name="Jim Fleming" userId="161791bae1afb603" providerId="LiveId" clId="{818A03F1-B42E-CF4C-8398-1345B5E2DE96}" dt="2023-12-03T00:40:39.060" v="81" actId="113"/>
        <pc:sldMkLst>
          <pc:docMk/>
          <pc:sldMk cId="2295729869" sldId="503"/>
        </pc:sldMkLst>
      </pc:sldChg>
      <pc:sldChg chg="addSp delSp modSp mod ord">
        <pc:chgData name="Jim Fleming" userId="161791bae1afb603" providerId="LiveId" clId="{818A03F1-B42E-CF4C-8398-1345B5E2DE96}" dt="2023-12-03T00:39:26.922" v="58" actId="20577"/>
        <pc:sldMkLst>
          <pc:docMk/>
          <pc:sldMk cId="1772728538" sldId="592"/>
        </pc:sldMkLst>
      </pc:sldChg>
      <pc:sldChg chg="del">
        <pc:chgData name="Jim Fleming" userId="161791bae1afb603" providerId="LiveId" clId="{818A03F1-B42E-CF4C-8398-1345B5E2DE96}" dt="2023-12-03T00:41:02.764" v="95" actId="2696"/>
        <pc:sldMkLst>
          <pc:docMk/>
          <pc:sldMk cId="683045052" sldId="607"/>
        </pc:sldMkLst>
      </pc:sldChg>
      <pc:sldChg chg="del">
        <pc:chgData name="Jim Fleming" userId="161791bae1afb603" providerId="LiveId" clId="{818A03F1-B42E-CF4C-8398-1345B5E2DE96}" dt="2023-12-03T00:36:04.117" v="23" actId="2696"/>
        <pc:sldMkLst>
          <pc:docMk/>
          <pc:sldMk cId="340736095" sldId="619"/>
        </pc:sldMkLst>
      </pc:sldChg>
      <pc:sldChg chg="del">
        <pc:chgData name="Jim Fleming" userId="161791bae1afb603" providerId="LiveId" clId="{818A03F1-B42E-CF4C-8398-1345B5E2DE96}" dt="2023-12-03T00:39:48.245" v="63" actId="2696"/>
        <pc:sldMkLst>
          <pc:docMk/>
          <pc:sldMk cId="1780131733" sldId="630"/>
        </pc:sldMkLst>
      </pc:sldChg>
      <pc:sldChg chg="modSp mod">
        <pc:chgData name="Jim Fleming" userId="161791bae1afb603" providerId="LiveId" clId="{818A03F1-B42E-CF4C-8398-1345B5E2DE96}" dt="2023-12-03T00:34:49.431" v="6" actId="20577"/>
        <pc:sldMkLst>
          <pc:docMk/>
          <pc:sldMk cId="1168562675" sldId="631"/>
        </pc:sldMkLst>
      </pc:sldChg>
      <pc:sldChg chg="add mod ord modShow">
        <pc:chgData name="Jim Fleming" userId="161791bae1afb603" providerId="LiveId" clId="{818A03F1-B42E-CF4C-8398-1345B5E2DE96}" dt="2023-12-03T00:39:52.139" v="64" actId="729"/>
        <pc:sldMkLst>
          <pc:docMk/>
          <pc:sldMk cId="2834914427" sldId="632"/>
        </pc:sldMkLst>
      </pc:sldChg>
      <pc:sldChg chg="del">
        <pc:chgData name="Jim Fleming" userId="161791bae1afb603" providerId="LiveId" clId="{818A03F1-B42E-CF4C-8398-1345B5E2DE96}" dt="2023-12-03T00:34:53.818" v="8" actId="2696"/>
        <pc:sldMkLst>
          <pc:docMk/>
          <pc:sldMk cId="1387172984" sldId="633"/>
        </pc:sldMkLst>
      </pc:sldChg>
      <pc:sldChg chg="modSp add mod ord modShow">
        <pc:chgData name="Jim Fleming" userId="161791bae1afb603" providerId="LiveId" clId="{818A03F1-B42E-CF4C-8398-1345B5E2DE96}" dt="2023-12-03T00:40:00.053" v="69" actId="20577"/>
        <pc:sldMkLst>
          <pc:docMk/>
          <pc:sldMk cId="1987421806" sldId="633"/>
        </pc:sldMkLst>
      </pc:sldChg>
      <pc:sldChg chg="addSp delSp modSp new mod setBg">
        <pc:chgData name="Jim Fleming" userId="161791bae1afb603" providerId="LiveId" clId="{818A03F1-B42E-CF4C-8398-1345B5E2DE96}" dt="2023-12-03T00:41:36.501" v="100" actId="26606"/>
        <pc:sldMkLst>
          <pc:docMk/>
          <pc:sldMk cId="3396597235" sldId="634"/>
        </pc:sldMkLst>
      </pc:sldChg>
      <pc:sldChg chg="del">
        <pc:chgData name="Jim Fleming" userId="161791bae1afb603" providerId="LiveId" clId="{818A03F1-B42E-CF4C-8398-1345B5E2DE96}" dt="2023-12-03T00:34:54.924" v="9" actId="2696"/>
        <pc:sldMkLst>
          <pc:docMk/>
          <pc:sldMk cId="4110602741" sldId="634"/>
        </pc:sldMkLst>
      </pc:sldChg>
      <pc:sldChg chg="add ord">
        <pc:chgData name="Jim Fleming" userId="161791bae1afb603" providerId="LiveId" clId="{818A03F1-B42E-CF4C-8398-1345B5E2DE96}" dt="2023-12-03T00:42:10.478" v="102" actId="20578"/>
        <pc:sldMkLst>
          <pc:docMk/>
          <pc:sldMk cId="1135494223" sldId="635"/>
        </pc:sldMkLst>
      </pc:sldChg>
      <pc:sldChg chg="del">
        <pc:chgData name="Jim Fleming" userId="161791bae1afb603" providerId="LiveId" clId="{818A03F1-B42E-CF4C-8398-1345B5E2DE96}" dt="2023-12-03T00:34:56.230" v="10" actId="2696"/>
        <pc:sldMkLst>
          <pc:docMk/>
          <pc:sldMk cId="3340674930" sldId="635"/>
        </pc:sldMkLst>
      </pc:sldChg>
      <pc:sldChg chg="del">
        <pc:chgData name="Jim Fleming" userId="161791bae1afb603" providerId="LiveId" clId="{818A03F1-B42E-CF4C-8398-1345B5E2DE96}" dt="2023-12-03T00:34:52.840" v="7" actId="2696"/>
        <pc:sldMkLst>
          <pc:docMk/>
          <pc:sldMk cId="3976078493" sldId="636"/>
        </pc:sldMkLst>
      </pc:sldChg>
      <pc:sldChg chg="add ord">
        <pc:chgData name="Jim Fleming" userId="161791bae1afb603" providerId="LiveId" clId="{818A03F1-B42E-CF4C-8398-1345B5E2DE96}" dt="2023-12-03T00:42:13.742" v="104" actId="20578"/>
        <pc:sldMkLst>
          <pc:docMk/>
          <pc:sldMk cId="4070070019" sldId="636"/>
        </pc:sldMkLst>
      </pc:sldChg>
      <pc:sldChg chg="add ord">
        <pc:chgData name="Jim Fleming" userId="161791bae1afb603" providerId="LiveId" clId="{818A03F1-B42E-CF4C-8398-1345B5E2DE96}" dt="2023-12-03T00:42:17.126" v="106" actId="20578"/>
        <pc:sldMkLst>
          <pc:docMk/>
          <pc:sldMk cId="1513943954" sldId="637"/>
        </pc:sldMkLst>
      </pc:sldChg>
    </pc:docChg>
  </pc:docChgLst>
  <pc:docChgLst>
    <pc:chgData name="Jim Fleming" userId="161791bae1afb603" providerId="LiveId" clId="{0C1D2250-B933-E642-9DD1-EF355D044460}"/>
    <pc:docChg chg="undo custSel addSld delSld modSld sldOrd">
      <pc:chgData name="Jim Fleming" userId="161791bae1afb603" providerId="LiveId" clId="{0C1D2250-B933-E642-9DD1-EF355D044460}" dt="2024-03-02T23:14:48.235" v="322" actId="20578"/>
      <pc:docMkLst>
        <pc:docMk/>
      </pc:docMkLst>
      <pc:sldChg chg="modSp mod">
        <pc:chgData name="Jim Fleming" userId="161791bae1afb603" providerId="LiveId" clId="{0C1D2250-B933-E642-9DD1-EF355D044460}" dt="2024-03-02T23:06:56.958" v="8" actId="20577"/>
        <pc:sldMkLst>
          <pc:docMk/>
          <pc:sldMk cId="111229696" sldId="648"/>
        </pc:sldMkLst>
      </pc:sldChg>
      <pc:sldChg chg="modSp add mod ord modShow">
        <pc:chgData name="Jim Fleming" userId="161791bae1afb603" providerId="LiveId" clId="{0C1D2250-B933-E642-9DD1-EF355D044460}" dt="2024-03-02T23:13:23.023" v="318" actId="20577"/>
        <pc:sldMkLst>
          <pc:docMk/>
          <pc:sldMk cId="2023914728" sldId="649"/>
        </pc:sldMkLst>
      </pc:sldChg>
      <pc:sldChg chg="del">
        <pc:chgData name="Jim Fleming" userId="161791bae1afb603" providerId="LiveId" clId="{0C1D2250-B933-E642-9DD1-EF355D044460}" dt="2024-03-02T23:07:38.358" v="20" actId="2696"/>
        <pc:sldMkLst>
          <pc:docMk/>
          <pc:sldMk cId="3074172924" sldId="649"/>
        </pc:sldMkLst>
      </pc:sldChg>
      <pc:sldChg chg="modSp add mod">
        <pc:chgData name="Jim Fleming" userId="161791bae1afb603" providerId="LiveId" clId="{0C1D2250-B933-E642-9DD1-EF355D044460}" dt="2024-03-02T23:13:21.981" v="315" actId="20577"/>
        <pc:sldMkLst>
          <pc:docMk/>
          <pc:sldMk cId="825580403" sldId="650"/>
        </pc:sldMkLst>
      </pc:sldChg>
      <pc:sldChg chg="del">
        <pc:chgData name="Jim Fleming" userId="161791bae1afb603" providerId="LiveId" clId="{0C1D2250-B933-E642-9DD1-EF355D044460}" dt="2024-03-02T23:07:35.894" v="19" actId="2696"/>
        <pc:sldMkLst>
          <pc:docMk/>
          <pc:sldMk cId="1602142597" sldId="650"/>
        </pc:sldMkLst>
      </pc:sldChg>
      <pc:sldChg chg="del">
        <pc:chgData name="Jim Fleming" userId="161791bae1afb603" providerId="LiveId" clId="{0C1D2250-B933-E642-9DD1-EF355D044460}" dt="2024-03-02T23:07:29.208" v="16" actId="2696"/>
        <pc:sldMkLst>
          <pc:docMk/>
          <pc:sldMk cId="393940001" sldId="651"/>
        </pc:sldMkLst>
      </pc:sldChg>
      <pc:sldChg chg="modSp add mod">
        <pc:chgData name="Jim Fleming" userId="161791bae1afb603" providerId="LiveId" clId="{0C1D2250-B933-E642-9DD1-EF355D044460}" dt="2024-03-02T23:12:02.793" v="222" actId="20577"/>
        <pc:sldMkLst>
          <pc:docMk/>
          <pc:sldMk cId="907203637" sldId="651"/>
        </pc:sldMkLst>
      </pc:sldChg>
      <pc:sldChg chg="modSp add mod">
        <pc:chgData name="Jim Fleming" userId="161791bae1afb603" providerId="LiveId" clId="{0C1D2250-B933-E642-9DD1-EF355D044460}" dt="2024-03-02T23:12:58.504" v="306" actId="20577"/>
        <pc:sldMkLst>
          <pc:docMk/>
          <pc:sldMk cId="3173313526" sldId="652"/>
        </pc:sldMkLst>
      </pc:sldChg>
      <pc:sldChg chg="del">
        <pc:chgData name="Jim Fleming" userId="161791bae1afb603" providerId="LiveId" clId="{0C1D2250-B933-E642-9DD1-EF355D044460}" dt="2024-03-02T23:07:35.074" v="18" actId="2696"/>
        <pc:sldMkLst>
          <pc:docMk/>
          <pc:sldMk cId="3793965937" sldId="652"/>
        </pc:sldMkLst>
      </pc:sldChg>
      <pc:sldChg chg="del">
        <pc:chgData name="Jim Fleming" userId="161791bae1afb603" providerId="LiveId" clId="{0C1D2250-B933-E642-9DD1-EF355D044460}" dt="2024-03-02T23:07:28.080" v="15" actId="2696"/>
        <pc:sldMkLst>
          <pc:docMk/>
          <pc:sldMk cId="203799559" sldId="653"/>
        </pc:sldMkLst>
      </pc:sldChg>
      <pc:sldChg chg="modSp add mod ord">
        <pc:chgData name="Jim Fleming" userId="161791bae1afb603" providerId="LiveId" clId="{0C1D2250-B933-E642-9DD1-EF355D044460}" dt="2024-03-02T23:12:44.536" v="304" actId="14100"/>
        <pc:sldMkLst>
          <pc:docMk/>
          <pc:sldMk cId="3035008241" sldId="653"/>
        </pc:sldMkLst>
      </pc:sldChg>
      <pc:sldChg chg="add ord">
        <pc:chgData name="Jim Fleming" userId="161791bae1afb603" providerId="LiveId" clId="{0C1D2250-B933-E642-9DD1-EF355D044460}" dt="2024-03-02T23:14:44.451" v="320" actId="20578"/>
        <pc:sldMkLst>
          <pc:docMk/>
          <pc:sldMk cId="933047030" sldId="654"/>
        </pc:sldMkLst>
      </pc:sldChg>
      <pc:sldChg chg="add ord">
        <pc:chgData name="Jim Fleming" userId="161791bae1afb603" providerId="LiveId" clId="{0C1D2250-B933-E642-9DD1-EF355D044460}" dt="2024-03-02T23:14:48.235" v="322" actId="20578"/>
        <pc:sldMkLst>
          <pc:docMk/>
          <pc:sldMk cId="2504948004" sldId="655"/>
        </pc:sldMkLst>
      </pc:sldChg>
      <pc:sldChg chg="del">
        <pc:chgData name="Jim Fleming" userId="161791bae1afb603" providerId="LiveId" clId="{0C1D2250-B933-E642-9DD1-EF355D044460}" dt="2024-03-02T23:07:40.398" v="22" actId="2696"/>
        <pc:sldMkLst>
          <pc:docMk/>
          <pc:sldMk cId="947007242" sldId="680"/>
        </pc:sldMkLst>
      </pc:sldChg>
      <pc:sldChg chg="del">
        <pc:chgData name="Jim Fleming" userId="161791bae1afb603" providerId="LiveId" clId="{0C1D2250-B933-E642-9DD1-EF355D044460}" dt="2024-03-02T23:07:26.397" v="14" actId="2696"/>
        <pc:sldMkLst>
          <pc:docMk/>
          <pc:sldMk cId="3971932133" sldId="681"/>
        </pc:sldMkLst>
      </pc:sldChg>
      <pc:sldChg chg="del">
        <pc:chgData name="Jim Fleming" userId="161791bae1afb603" providerId="LiveId" clId="{0C1D2250-B933-E642-9DD1-EF355D044460}" dt="2024-03-02T23:07:39.045" v="21" actId="2696"/>
        <pc:sldMkLst>
          <pc:docMk/>
          <pc:sldMk cId="134997706" sldId="682"/>
        </pc:sldMkLst>
      </pc:sldChg>
      <pc:sldChg chg="del">
        <pc:chgData name="Jim Fleming" userId="161791bae1afb603" providerId="LiveId" clId="{0C1D2250-B933-E642-9DD1-EF355D044460}" dt="2024-03-02T23:07:41.611" v="23" actId="2696"/>
        <pc:sldMkLst>
          <pc:docMk/>
          <pc:sldMk cId="1454660632" sldId="683"/>
        </pc:sldMkLst>
      </pc:sldChg>
      <pc:sldChg chg="del">
        <pc:chgData name="Jim Fleming" userId="161791bae1afb603" providerId="LiveId" clId="{0C1D2250-B933-E642-9DD1-EF355D044460}" dt="2024-03-02T23:07:34.224" v="17" actId="2696"/>
        <pc:sldMkLst>
          <pc:docMk/>
          <pc:sldMk cId="2460760297" sldId="684"/>
        </pc:sldMkLst>
      </pc:sldChg>
      <pc:sldChg chg="del">
        <pc:chgData name="Jim Fleming" userId="161791bae1afb603" providerId="LiveId" clId="{0C1D2250-B933-E642-9DD1-EF355D044460}" dt="2024-03-02T23:07:42.322" v="24" actId="2696"/>
        <pc:sldMkLst>
          <pc:docMk/>
          <pc:sldMk cId="1468327486" sldId="685"/>
        </pc:sldMkLst>
      </pc:sldChg>
      <pc:sldChg chg="del">
        <pc:chgData name="Jim Fleming" userId="161791bae1afb603" providerId="LiveId" clId="{0C1D2250-B933-E642-9DD1-EF355D044460}" dt="2024-03-02T23:07:42.907" v="25" actId="2696"/>
        <pc:sldMkLst>
          <pc:docMk/>
          <pc:sldMk cId="3399829410" sldId="686"/>
        </pc:sldMkLst>
      </pc:sldChg>
      <pc:sldChg chg="del">
        <pc:chgData name="Jim Fleming" userId="161791bae1afb603" providerId="LiveId" clId="{0C1D2250-B933-E642-9DD1-EF355D044460}" dt="2024-03-02T23:07:43.332" v="26" actId="2696"/>
        <pc:sldMkLst>
          <pc:docMk/>
          <pc:sldMk cId="2757402413" sldId="687"/>
        </pc:sldMkLst>
      </pc:sldChg>
    </pc:docChg>
  </pc:docChgLst>
  <pc:docChgLst>
    <pc:chgData name="Jim Fleming" userId="161791bae1afb603" providerId="LiveId" clId="{D4EF9342-DA26-3C40-BE07-15B9103BF66D}"/>
    <pc:docChg chg="undo custSel addSld modSld sldOrd">
      <pc:chgData name="Jim Fleming" userId="161791bae1afb603" providerId="LiveId" clId="{D4EF9342-DA26-3C40-BE07-15B9103BF66D}" dt="2023-09-16T19:18:08.591" v="139" actId="478"/>
      <pc:docMkLst>
        <pc:docMk/>
      </pc:docMkLst>
      <pc:sldChg chg="mod modShow">
        <pc:chgData name="Jim Fleming" userId="161791bae1afb603" providerId="LiveId" clId="{D4EF9342-DA26-3C40-BE07-15B9103BF66D}" dt="2023-09-16T19:16:12.721" v="78" actId="729"/>
        <pc:sldMkLst>
          <pc:docMk/>
          <pc:sldMk cId="1791236111" sldId="386"/>
        </pc:sldMkLst>
      </pc:sldChg>
      <pc:sldChg chg="mod modShow">
        <pc:chgData name="Jim Fleming" userId="161791bae1afb603" providerId="LiveId" clId="{D4EF9342-DA26-3C40-BE07-15B9103BF66D}" dt="2023-09-16T19:16:12.721" v="78" actId="729"/>
        <pc:sldMkLst>
          <pc:docMk/>
          <pc:sldMk cId="2052419234" sldId="405"/>
        </pc:sldMkLst>
      </pc:sldChg>
      <pc:sldChg chg="mod modShow">
        <pc:chgData name="Jim Fleming" userId="161791bae1afb603" providerId="LiveId" clId="{D4EF9342-DA26-3C40-BE07-15B9103BF66D}" dt="2023-09-16T19:16:12.721" v="78" actId="729"/>
        <pc:sldMkLst>
          <pc:docMk/>
          <pc:sldMk cId="752296095" sldId="433"/>
        </pc:sldMkLst>
      </pc:sldChg>
      <pc:sldChg chg="modSp mod">
        <pc:chgData name="Jim Fleming" userId="161791bae1afb603" providerId="LiveId" clId="{D4EF9342-DA26-3C40-BE07-15B9103BF66D}" dt="2023-09-16T19:11:26.072" v="9" actId="20577"/>
        <pc:sldMkLst>
          <pc:docMk/>
          <pc:sldMk cId="3544828559" sldId="467"/>
        </pc:sldMkLst>
      </pc:sldChg>
      <pc:sldChg chg="mod modShow">
        <pc:chgData name="Jim Fleming" userId="161791bae1afb603" providerId="LiveId" clId="{D4EF9342-DA26-3C40-BE07-15B9103BF66D}" dt="2023-09-16T19:16:12.721" v="78" actId="729"/>
        <pc:sldMkLst>
          <pc:docMk/>
          <pc:sldMk cId="1195170520" sldId="493"/>
        </pc:sldMkLst>
      </pc:sldChg>
      <pc:sldChg chg="mod modShow">
        <pc:chgData name="Jim Fleming" userId="161791bae1afb603" providerId="LiveId" clId="{D4EF9342-DA26-3C40-BE07-15B9103BF66D}" dt="2023-09-16T19:16:12.721" v="78" actId="729"/>
        <pc:sldMkLst>
          <pc:docMk/>
          <pc:sldMk cId="2765227095" sldId="494"/>
        </pc:sldMkLst>
      </pc:sldChg>
      <pc:sldChg chg="mod modShow">
        <pc:chgData name="Jim Fleming" userId="161791bae1afb603" providerId="LiveId" clId="{D4EF9342-DA26-3C40-BE07-15B9103BF66D}" dt="2023-09-16T19:16:12.721" v="78" actId="729"/>
        <pc:sldMkLst>
          <pc:docMk/>
          <pc:sldMk cId="2960309666" sldId="495"/>
        </pc:sldMkLst>
      </pc:sldChg>
      <pc:sldChg chg="mod modShow">
        <pc:chgData name="Jim Fleming" userId="161791bae1afb603" providerId="LiveId" clId="{D4EF9342-DA26-3C40-BE07-15B9103BF66D}" dt="2023-09-16T19:16:12.721" v="78" actId="729"/>
        <pc:sldMkLst>
          <pc:docMk/>
          <pc:sldMk cId="1695603952" sldId="496"/>
        </pc:sldMkLst>
      </pc:sldChg>
      <pc:sldChg chg="mod modShow">
        <pc:chgData name="Jim Fleming" userId="161791bae1afb603" providerId="LiveId" clId="{D4EF9342-DA26-3C40-BE07-15B9103BF66D}" dt="2023-09-16T19:16:12.721" v="78" actId="729"/>
        <pc:sldMkLst>
          <pc:docMk/>
          <pc:sldMk cId="2176382884" sldId="497"/>
        </pc:sldMkLst>
      </pc:sldChg>
      <pc:sldChg chg="mod modShow">
        <pc:chgData name="Jim Fleming" userId="161791bae1afb603" providerId="LiveId" clId="{D4EF9342-DA26-3C40-BE07-15B9103BF66D}" dt="2023-09-16T19:16:12.721" v="78" actId="729"/>
        <pc:sldMkLst>
          <pc:docMk/>
          <pc:sldMk cId="3431166076" sldId="498"/>
        </pc:sldMkLst>
      </pc:sldChg>
      <pc:sldChg chg="mod modShow">
        <pc:chgData name="Jim Fleming" userId="161791bae1afb603" providerId="LiveId" clId="{D4EF9342-DA26-3C40-BE07-15B9103BF66D}" dt="2023-09-16T19:16:12.721" v="78" actId="729"/>
        <pc:sldMkLst>
          <pc:docMk/>
          <pc:sldMk cId="529554152" sldId="499"/>
        </pc:sldMkLst>
      </pc:sldChg>
      <pc:sldChg chg="mod modShow">
        <pc:chgData name="Jim Fleming" userId="161791bae1afb603" providerId="LiveId" clId="{D4EF9342-DA26-3C40-BE07-15B9103BF66D}" dt="2023-09-16T19:16:12.721" v="78" actId="729"/>
        <pc:sldMkLst>
          <pc:docMk/>
          <pc:sldMk cId="4288472858" sldId="500"/>
        </pc:sldMkLst>
      </pc:sldChg>
      <pc:sldChg chg="mod modShow">
        <pc:chgData name="Jim Fleming" userId="161791bae1afb603" providerId="LiveId" clId="{D4EF9342-DA26-3C40-BE07-15B9103BF66D}" dt="2023-09-16T19:16:12.721" v="78" actId="729"/>
        <pc:sldMkLst>
          <pc:docMk/>
          <pc:sldMk cId="1160219604" sldId="501"/>
        </pc:sldMkLst>
      </pc:sldChg>
      <pc:sldChg chg="mod modShow">
        <pc:chgData name="Jim Fleming" userId="161791bae1afb603" providerId="LiveId" clId="{D4EF9342-DA26-3C40-BE07-15B9103BF66D}" dt="2023-09-16T19:16:12.721" v="78" actId="729"/>
        <pc:sldMkLst>
          <pc:docMk/>
          <pc:sldMk cId="3517844600" sldId="502"/>
        </pc:sldMkLst>
      </pc:sldChg>
      <pc:sldChg chg="mod modShow">
        <pc:chgData name="Jim Fleming" userId="161791bae1afb603" providerId="LiveId" clId="{D4EF9342-DA26-3C40-BE07-15B9103BF66D}" dt="2023-09-16T19:16:12.721" v="78" actId="729"/>
        <pc:sldMkLst>
          <pc:docMk/>
          <pc:sldMk cId="2295729869" sldId="503"/>
        </pc:sldMkLst>
      </pc:sldChg>
      <pc:sldChg chg="modSp mod">
        <pc:chgData name="Jim Fleming" userId="161791bae1afb603" providerId="LiveId" clId="{D4EF9342-DA26-3C40-BE07-15B9103BF66D}" dt="2023-09-16T19:14:37.283" v="76" actId="20577"/>
        <pc:sldMkLst>
          <pc:docMk/>
          <pc:sldMk cId="3278007702" sldId="505"/>
        </pc:sldMkLst>
      </pc:sldChg>
      <pc:sldChg chg="modSp add mod ord modShow">
        <pc:chgData name="Jim Fleming" userId="161791bae1afb603" providerId="LiveId" clId="{D4EF9342-DA26-3C40-BE07-15B9103BF66D}" dt="2023-09-16T19:16:51.023" v="85" actId="20577"/>
        <pc:sldMkLst>
          <pc:docMk/>
          <pc:sldMk cId="2366899281" sldId="507"/>
        </pc:sldMkLst>
      </pc:sldChg>
      <pc:sldChg chg="modSp add mod ord replId modShow">
        <pc:chgData name="Jim Fleming" userId="161791bae1afb603" providerId="LiveId" clId="{D4EF9342-DA26-3C40-BE07-15B9103BF66D}" dt="2023-09-16T19:16:53.747" v="88" actId="20577"/>
        <pc:sldMkLst>
          <pc:docMk/>
          <pc:sldMk cId="3822023154" sldId="508"/>
        </pc:sldMkLst>
      </pc:sldChg>
      <pc:sldChg chg="modSp add mod ord replId modShow">
        <pc:chgData name="Jim Fleming" userId="161791bae1afb603" providerId="LiveId" clId="{D4EF9342-DA26-3C40-BE07-15B9103BF66D}" dt="2023-09-16T19:16:56.309" v="91" actId="20577"/>
        <pc:sldMkLst>
          <pc:docMk/>
          <pc:sldMk cId="776758582" sldId="509"/>
        </pc:sldMkLst>
      </pc:sldChg>
      <pc:sldChg chg="modSp add mod ord replId modShow">
        <pc:chgData name="Jim Fleming" userId="161791bae1afb603" providerId="LiveId" clId="{D4EF9342-DA26-3C40-BE07-15B9103BF66D}" dt="2023-09-16T19:16:58.367" v="94" actId="20577"/>
        <pc:sldMkLst>
          <pc:docMk/>
          <pc:sldMk cId="2480028980" sldId="510"/>
        </pc:sldMkLst>
      </pc:sldChg>
      <pc:sldChg chg="modSp add mod ord replId modShow">
        <pc:chgData name="Jim Fleming" userId="161791bae1afb603" providerId="LiveId" clId="{D4EF9342-DA26-3C40-BE07-15B9103BF66D}" dt="2023-09-16T19:17:02.998" v="97" actId="20577"/>
        <pc:sldMkLst>
          <pc:docMk/>
          <pc:sldMk cId="2015059262" sldId="511"/>
        </pc:sldMkLst>
      </pc:sldChg>
      <pc:sldChg chg="modSp add mod ord replId modShow">
        <pc:chgData name="Jim Fleming" userId="161791bae1afb603" providerId="LiveId" clId="{D4EF9342-DA26-3C40-BE07-15B9103BF66D}" dt="2023-09-16T19:17:04.615" v="100" actId="20577"/>
        <pc:sldMkLst>
          <pc:docMk/>
          <pc:sldMk cId="2523544403" sldId="512"/>
        </pc:sldMkLst>
      </pc:sldChg>
      <pc:sldChg chg="modSp add mod ord replId modShow">
        <pc:chgData name="Jim Fleming" userId="161791bae1afb603" providerId="LiveId" clId="{D4EF9342-DA26-3C40-BE07-15B9103BF66D}" dt="2023-09-16T19:17:09.088" v="105" actId="20577"/>
        <pc:sldMkLst>
          <pc:docMk/>
          <pc:sldMk cId="3259361179" sldId="513"/>
        </pc:sldMkLst>
      </pc:sldChg>
      <pc:sldChg chg="modSp add mod ord replId modShow">
        <pc:chgData name="Jim Fleming" userId="161791bae1afb603" providerId="LiveId" clId="{D4EF9342-DA26-3C40-BE07-15B9103BF66D}" dt="2023-09-16T19:17:10.705" v="108" actId="20577"/>
        <pc:sldMkLst>
          <pc:docMk/>
          <pc:sldMk cId="2095693394" sldId="514"/>
        </pc:sldMkLst>
      </pc:sldChg>
      <pc:sldChg chg="modSp add mod ord replId modShow">
        <pc:chgData name="Jim Fleming" userId="161791bae1afb603" providerId="LiveId" clId="{D4EF9342-DA26-3C40-BE07-15B9103BF66D}" dt="2023-09-16T19:17:12.192" v="111" actId="20577"/>
        <pc:sldMkLst>
          <pc:docMk/>
          <pc:sldMk cId="2206136913" sldId="515"/>
        </pc:sldMkLst>
      </pc:sldChg>
      <pc:sldChg chg="modSp add mod ord replId modShow">
        <pc:chgData name="Jim Fleming" userId="161791bae1afb603" providerId="LiveId" clId="{D4EF9342-DA26-3C40-BE07-15B9103BF66D}" dt="2023-09-16T19:17:13.783" v="114" actId="20577"/>
        <pc:sldMkLst>
          <pc:docMk/>
          <pc:sldMk cId="1085568665" sldId="516"/>
        </pc:sldMkLst>
      </pc:sldChg>
      <pc:sldChg chg="modSp add mod ord replId modShow">
        <pc:chgData name="Jim Fleming" userId="161791bae1afb603" providerId="LiveId" clId="{D4EF9342-DA26-3C40-BE07-15B9103BF66D}" dt="2023-09-16T19:17:15.624" v="117" actId="20577"/>
        <pc:sldMkLst>
          <pc:docMk/>
          <pc:sldMk cId="91161826" sldId="517"/>
        </pc:sldMkLst>
      </pc:sldChg>
      <pc:sldChg chg="modSp add mod ord replId modShow">
        <pc:chgData name="Jim Fleming" userId="161791bae1afb603" providerId="LiveId" clId="{D4EF9342-DA26-3C40-BE07-15B9103BF66D}" dt="2023-09-16T19:17:17.387" v="120" actId="20577"/>
        <pc:sldMkLst>
          <pc:docMk/>
          <pc:sldMk cId="2845338957" sldId="518"/>
        </pc:sldMkLst>
      </pc:sldChg>
      <pc:sldChg chg="modSp add mod ord replId modShow">
        <pc:chgData name="Jim Fleming" userId="161791bae1afb603" providerId="LiveId" clId="{D4EF9342-DA26-3C40-BE07-15B9103BF66D}" dt="2023-09-16T19:17:18.919" v="123" actId="20577"/>
        <pc:sldMkLst>
          <pc:docMk/>
          <pc:sldMk cId="2438835787" sldId="519"/>
        </pc:sldMkLst>
      </pc:sldChg>
      <pc:sldChg chg="modSp add mod ord replId modShow">
        <pc:chgData name="Jim Fleming" userId="161791bae1afb603" providerId="LiveId" clId="{D4EF9342-DA26-3C40-BE07-15B9103BF66D}" dt="2023-09-16T19:17:20.611" v="126" actId="20577"/>
        <pc:sldMkLst>
          <pc:docMk/>
          <pc:sldMk cId="1179214698" sldId="520"/>
        </pc:sldMkLst>
      </pc:sldChg>
      <pc:sldChg chg="addSp delSp modSp add mod">
        <pc:chgData name="Jim Fleming" userId="161791bae1afb603" providerId="LiveId" clId="{D4EF9342-DA26-3C40-BE07-15B9103BF66D}" dt="2023-09-16T19:18:08.591" v="139" actId="478"/>
        <pc:sldMkLst>
          <pc:docMk/>
          <pc:sldMk cId="585080306" sldId="521"/>
        </pc:sldMkLst>
      </pc:sldChg>
    </pc:docChg>
  </pc:docChgLst>
  <pc:docChgLst>
    <pc:chgData name="Jim Fleming" userId="161791bae1afb603" providerId="LiveId" clId="{6A95B527-166E-A54F-BC4E-8B9229AB2731}"/>
    <pc:docChg chg="custSel addSld delSld modSld sldOrd">
      <pc:chgData name="Jim Fleming" userId="161791bae1afb603" providerId="LiveId" clId="{6A95B527-166E-A54F-BC4E-8B9229AB2731}" dt="2023-11-11T22:14:05.071" v="572" actId="20577"/>
      <pc:docMkLst>
        <pc:docMk/>
      </pc:docMkLst>
      <pc:sldChg chg="modSp mod">
        <pc:chgData name="Jim Fleming" userId="161791bae1afb603" providerId="LiveId" clId="{6A95B527-166E-A54F-BC4E-8B9229AB2731}" dt="2023-11-11T21:15:03.282" v="8" actId="20577"/>
        <pc:sldMkLst>
          <pc:docMk/>
          <pc:sldMk cId="270792197" sldId="563"/>
        </pc:sldMkLst>
      </pc:sldChg>
      <pc:sldChg chg="modSp mod">
        <pc:chgData name="Jim Fleming" userId="161791bae1afb603" providerId="LiveId" clId="{6A95B527-166E-A54F-BC4E-8B9229AB2731}" dt="2023-11-11T21:15:31.529" v="18" actId="6549"/>
        <pc:sldMkLst>
          <pc:docMk/>
          <pc:sldMk cId="189513369" sldId="583"/>
        </pc:sldMkLst>
      </pc:sldChg>
      <pc:sldChg chg="ord">
        <pc:chgData name="Jim Fleming" userId="161791bae1afb603" providerId="LiveId" clId="{6A95B527-166E-A54F-BC4E-8B9229AB2731}" dt="2023-11-11T22:05:38.588" v="257" actId="20578"/>
        <pc:sldMkLst>
          <pc:docMk/>
          <pc:sldMk cId="2827314747" sldId="594"/>
        </pc:sldMkLst>
      </pc:sldChg>
      <pc:sldChg chg="del">
        <pc:chgData name="Jim Fleming" userId="161791bae1afb603" providerId="LiveId" clId="{6A95B527-166E-A54F-BC4E-8B9229AB2731}" dt="2023-11-11T21:15:51.212" v="27" actId="2696"/>
        <pc:sldMkLst>
          <pc:docMk/>
          <pc:sldMk cId="3938386549" sldId="601"/>
        </pc:sldMkLst>
      </pc:sldChg>
      <pc:sldChg chg="ord">
        <pc:chgData name="Jim Fleming" userId="161791bae1afb603" providerId="LiveId" clId="{6A95B527-166E-A54F-BC4E-8B9229AB2731}" dt="2023-11-11T21:22:02.678" v="64" actId="20578"/>
        <pc:sldMkLst>
          <pc:docMk/>
          <pc:sldMk cId="683045052" sldId="607"/>
        </pc:sldMkLst>
      </pc:sldChg>
      <pc:sldChg chg="del">
        <pc:chgData name="Jim Fleming" userId="161791bae1afb603" providerId="LiveId" clId="{6A95B527-166E-A54F-BC4E-8B9229AB2731}" dt="2023-11-11T21:15:48.592" v="26" actId="2696"/>
        <pc:sldMkLst>
          <pc:docMk/>
          <pc:sldMk cId="191869438" sldId="615"/>
        </pc:sldMkLst>
      </pc:sldChg>
      <pc:sldChg chg="del">
        <pc:chgData name="Jim Fleming" userId="161791bae1afb603" providerId="LiveId" clId="{6A95B527-166E-A54F-BC4E-8B9229AB2731}" dt="2023-11-11T21:15:36.805" v="19" actId="2696"/>
        <pc:sldMkLst>
          <pc:docMk/>
          <pc:sldMk cId="1771867604" sldId="616"/>
        </pc:sldMkLst>
      </pc:sldChg>
      <pc:sldChg chg="addSp delSp modSp mod">
        <pc:chgData name="Jim Fleming" userId="161791bae1afb603" providerId="LiveId" clId="{6A95B527-166E-A54F-BC4E-8B9229AB2731}" dt="2023-11-11T21:20:39.197" v="57" actId="20577"/>
        <pc:sldMkLst>
          <pc:docMk/>
          <pc:sldMk cId="2857941999" sldId="617"/>
        </pc:sldMkLst>
      </pc:sldChg>
      <pc:sldChg chg="modSp add mod">
        <pc:chgData name="Jim Fleming" userId="161791bae1afb603" providerId="LiveId" clId="{6A95B527-166E-A54F-BC4E-8B9229AB2731}" dt="2023-11-11T21:20:46.301" v="59" actId="20577"/>
        <pc:sldMkLst>
          <pc:docMk/>
          <pc:sldMk cId="1817492945" sldId="618"/>
        </pc:sldMkLst>
      </pc:sldChg>
      <pc:sldChg chg="del">
        <pc:chgData name="Jim Fleming" userId="161791bae1afb603" providerId="LiveId" clId="{6A95B527-166E-A54F-BC4E-8B9229AB2731}" dt="2023-11-11T21:15:42.558" v="21" actId="2696"/>
        <pc:sldMkLst>
          <pc:docMk/>
          <pc:sldMk cId="2966094806" sldId="618"/>
        </pc:sldMkLst>
      </pc:sldChg>
      <pc:sldChg chg="addSp modSp add mod ord modAnim modShow">
        <pc:chgData name="Jim Fleming" userId="161791bae1afb603" providerId="LiveId" clId="{6A95B527-166E-A54F-BC4E-8B9229AB2731}" dt="2023-11-11T21:28:17.021" v="136"/>
        <pc:sldMkLst>
          <pc:docMk/>
          <pc:sldMk cId="340736095" sldId="619"/>
        </pc:sldMkLst>
      </pc:sldChg>
      <pc:sldChg chg="del">
        <pc:chgData name="Jim Fleming" userId="161791bae1afb603" providerId="LiveId" clId="{6A95B527-166E-A54F-BC4E-8B9229AB2731}" dt="2023-11-11T21:15:39.004" v="20" actId="2696"/>
        <pc:sldMkLst>
          <pc:docMk/>
          <pc:sldMk cId="1178792350" sldId="620"/>
        </pc:sldMkLst>
      </pc:sldChg>
      <pc:sldChg chg="addSp delSp modSp add mod ord modShow">
        <pc:chgData name="Jim Fleming" userId="161791bae1afb603" providerId="LiveId" clId="{6A95B527-166E-A54F-BC4E-8B9229AB2731}" dt="2023-11-11T21:24:19.517" v="106" actId="113"/>
        <pc:sldMkLst>
          <pc:docMk/>
          <pc:sldMk cId="2911037679" sldId="620"/>
        </pc:sldMkLst>
      </pc:sldChg>
      <pc:sldChg chg="del">
        <pc:chgData name="Jim Fleming" userId="161791bae1afb603" providerId="LiveId" clId="{6A95B527-166E-A54F-BC4E-8B9229AB2731}" dt="2023-11-11T21:15:43.037" v="22" actId="2696"/>
        <pc:sldMkLst>
          <pc:docMk/>
          <pc:sldMk cId="168883434" sldId="621"/>
        </pc:sldMkLst>
      </pc:sldChg>
      <pc:sldChg chg="modSp add mod">
        <pc:chgData name="Jim Fleming" userId="161791bae1afb603" providerId="LiveId" clId="{6A95B527-166E-A54F-BC4E-8B9229AB2731}" dt="2023-11-11T21:23:43.190" v="93" actId="20577"/>
        <pc:sldMkLst>
          <pc:docMk/>
          <pc:sldMk cId="3013769601" sldId="621"/>
        </pc:sldMkLst>
      </pc:sldChg>
      <pc:sldChg chg="del">
        <pc:chgData name="Jim Fleming" userId="161791bae1afb603" providerId="LiveId" clId="{6A95B527-166E-A54F-BC4E-8B9229AB2731}" dt="2023-11-11T21:15:44.244" v="23" actId="2696"/>
        <pc:sldMkLst>
          <pc:docMk/>
          <pc:sldMk cId="833004635" sldId="622"/>
        </pc:sldMkLst>
      </pc:sldChg>
      <pc:sldChg chg="add">
        <pc:chgData name="Jim Fleming" userId="161791bae1afb603" providerId="LiveId" clId="{6A95B527-166E-A54F-BC4E-8B9229AB2731}" dt="2023-11-11T21:23:59.134" v="94" actId="2890"/>
        <pc:sldMkLst>
          <pc:docMk/>
          <pc:sldMk cId="2433919424" sldId="622"/>
        </pc:sldMkLst>
      </pc:sldChg>
      <pc:sldChg chg="add ord">
        <pc:chgData name="Jim Fleming" userId="161791bae1afb603" providerId="LiveId" clId="{6A95B527-166E-A54F-BC4E-8B9229AB2731}" dt="2023-11-11T21:26:11.289" v="109" actId="20578"/>
        <pc:sldMkLst>
          <pc:docMk/>
          <pc:sldMk cId="193932846" sldId="623"/>
        </pc:sldMkLst>
      </pc:sldChg>
      <pc:sldChg chg="del">
        <pc:chgData name="Jim Fleming" userId="161791bae1afb603" providerId="LiveId" clId="{6A95B527-166E-A54F-BC4E-8B9229AB2731}" dt="2023-11-11T21:15:46.822" v="24" actId="2696"/>
        <pc:sldMkLst>
          <pc:docMk/>
          <pc:sldMk cId="1342366298" sldId="623"/>
        </pc:sldMkLst>
      </pc:sldChg>
      <pc:sldChg chg="add ord">
        <pc:chgData name="Jim Fleming" userId="161791bae1afb603" providerId="LiveId" clId="{6A95B527-166E-A54F-BC4E-8B9229AB2731}" dt="2023-11-11T21:26:13.112" v="110" actId="20578"/>
        <pc:sldMkLst>
          <pc:docMk/>
          <pc:sldMk cId="512487870" sldId="624"/>
        </pc:sldMkLst>
      </pc:sldChg>
      <pc:sldChg chg="del">
        <pc:chgData name="Jim Fleming" userId="161791bae1afb603" providerId="LiveId" clId="{6A95B527-166E-A54F-BC4E-8B9229AB2731}" dt="2023-11-11T21:15:47.996" v="25" actId="2696"/>
        <pc:sldMkLst>
          <pc:docMk/>
          <pc:sldMk cId="923066462" sldId="624"/>
        </pc:sldMkLst>
      </pc:sldChg>
      <pc:sldChg chg="del">
        <pc:chgData name="Jim Fleming" userId="161791bae1afb603" providerId="LiveId" clId="{6A95B527-166E-A54F-BC4E-8B9229AB2731}" dt="2023-11-11T21:15:52.182" v="28" actId="2696"/>
        <pc:sldMkLst>
          <pc:docMk/>
          <pc:sldMk cId="414640567" sldId="625"/>
        </pc:sldMkLst>
      </pc:sldChg>
      <pc:sldChg chg="add ord replId">
        <pc:chgData name="Jim Fleming" userId="161791bae1afb603" providerId="LiveId" clId="{6A95B527-166E-A54F-BC4E-8B9229AB2731}" dt="2023-11-11T21:26:27.634" v="115" actId="20578"/>
        <pc:sldMkLst>
          <pc:docMk/>
          <pc:sldMk cId="1136238272" sldId="625"/>
        </pc:sldMkLst>
      </pc:sldChg>
      <pc:sldChg chg="del">
        <pc:chgData name="Jim Fleming" userId="161791bae1afb603" providerId="LiveId" clId="{6A95B527-166E-A54F-BC4E-8B9229AB2731}" dt="2023-11-11T21:15:53.589" v="29" actId="2696"/>
        <pc:sldMkLst>
          <pc:docMk/>
          <pc:sldMk cId="2098351676" sldId="626"/>
        </pc:sldMkLst>
      </pc:sldChg>
      <pc:sldChg chg="add ord">
        <pc:chgData name="Jim Fleming" userId="161791bae1afb603" providerId="LiveId" clId="{6A95B527-166E-A54F-BC4E-8B9229AB2731}" dt="2023-11-11T21:26:25.346" v="114" actId="20578"/>
        <pc:sldMkLst>
          <pc:docMk/>
          <pc:sldMk cId="2570436449" sldId="626"/>
        </pc:sldMkLst>
      </pc:sldChg>
      <pc:sldChg chg="add ord">
        <pc:chgData name="Jim Fleming" userId="161791bae1afb603" providerId="LiveId" clId="{6A95B527-166E-A54F-BC4E-8B9229AB2731}" dt="2023-11-11T21:27:30.241" v="117" actId="20578"/>
        <pc:sldMkLst>
          <pc:docMk/>
          <pc:sldMk cId="1938528030" sldId="627"/>
        </pc:sldMkLst>
      </pc:sldChg>
      <pc:sldChg chg="modSp add mod ord">
        <pc:chgData name="Jim Fleming" userId="161791bae1afb603" providerId="LiveId" clId="{6A95B527-166E-A54F-BC4E-8B9229AB2731}" dt="2023-11-11T21:31:32.680" v="253" actId="114"/>
        <pc:sldMkLst>
          <pc:docMk/>
          <pc:sldMk cId="2821003419" sldId="628"/>
        </pc:sldMkLst>
      </pc:sldChg>
      <pc:sldChg chg="add ord replId">
        <pc:chgData name="Jim Fleming" userId="161791bae1afb603" providerId="LiveId" clId="{6A95B527-166E-A54F-BC4E-8B9229AB2731}" dt="2023-11-11T21:29:51.607" v="138" actId="20578"/>
        <pc:sldMkLst>
          <pc:docMk/>
          <pc:sldMk cId="2741987892" sldId="629"/>
        </pc:sldMkLst>
      </pc:sldChg>
      <pc:sldChg chg="modSp add mod ord modShow">
        <pc:chgData name="Jim Fleming" userId="161791bae1afb603" providerId="LiveId" clId="{6A95B527-166E-A54F-BC4E-8B9229AB2731}" dt="2023-11-11T22:07:09.544" v="271" actId="20578"/>
        <pc:sldMkLst>
          <pc:docMk/>
          <pc:sldMk cId="1780131733" sldId="630"/>
        </pc:sldMkLst>
      </pc:sldChg>
      <pc:sldChg chg="modSp add mod ord">
        <pc:chgData name="Jim Fleming" userId="161791bae1afb603" providerId="LiveId" clId="{6A95B527-166E-A54F-BC4E-8B9229AB2731}" dt="2023-11-11T22:07:11.680" v="272" actId="20578"/>
        <pc:sldMkLst>
          <pc:docMk/>
          <pc:sldMk cId="1875222559" sldId="631"/>
        </pc:sldMkLst>
      </pc:sldChg>
      <pc:sldChg chg="addSp delSp modSp add mod">
        <pc:chgData name="Jim Fleming" userId="161791bae1afb603" providerId="LiveId" clId="{6A95B527-166E-A54F-BC4E-8B9229AB2731}" dt="2023-11-11T22:14:05.071" v="572" actId="20577"/>
        <pc:sldMkLst>
          <pc:docMk/>
          <pc:sldMk cId="1210960665" sldId="632"/>
        </pc:sldMkLst>
      </pc:sldChg>
      <pc:sldChg chg="modSp add mod">
        <pc:chgData name="Jim Fleming" userId="161791bae1afb603" providerId="LiveId" clId="{6A95B527-166E-A54F-BC4E-8B9229AB2731}" dt="2023-11-11T22:13:40.295" v="568" actId="313"/>
        <pc:sldMkLst>
          <pc:docMk/>
          <pc:sldMk cId="3051952489" sldId="633"/>
        </pc:sldMkLst>
      </pc:sldChg>
    </pc:docChg>
  </pc:docChgLst>
  <pc:docChgLst>
    <pc:chgData name="Jim Fleming" userId="161791bae1afb603" providerId="LiveId" clId="{ED7F1BDD-492D-6B44-A0CB-BCC792F05AC6}"/>
    <pc:docChg chg="custSel addSld delSld modSld sldOrd">
      <pc:chgData name="Jim Fleming" userId="161791bae1afb603" providerId="LiveId" clId="{ED7F1BDD-492D-6B44-A0CB-BCC792F05AC6}" dt="2024-01-20T19:07:32.109" v="166" actId="20578"/>
      <pc:docMkLst>
        <pc:docMk/>
      </pc:docMkLst>
      <pc:sldChg chg="modSp mod">
        <pc:chgData name="Jim Fleming" userId="161791bae1afb603" providerId="LiveId" clId="{ED7F1BDD-492D-6B44-A0CB-BCC792F05AC6}" dt="2024-01-20T18:35:02.457" v="31" actId="207"/>
        <pc:sldMkLst>
          <pc:docMk/>
          <pc:sldMk cId="1520490589" sldId="468"/>
        </pc:sldMkLst>
      </pc:sldChg>
      <pc:sldChg chg="modSp mod">
        <pc:chgData name="Jim Fleming" userId="161791bae1afb603" providerId="LiveId" clId="{ED7F1BDD-492D-6B44-A0CB-BCC792F05AC6}" dt="2024-01-20T18:34:14.365" v="5" actId="6549"/>
        <pc:sldMkLst>
          <pc:docMk/>
          <pc:sldMk cId="111229696" sldId="648"/>
        </pc:sldMkLst>
      </pc:sldChg>
      <pc:sldChg chg="del">
        <pc:chgData name="Jim Fleming" userId="161791bae1afb603" providerId="LiveId" clId="{ED7F1BDD-492D-6B44-A0CB-BCC792F05AC6}" dt="2024-01-20T19:02:13.266" v="147" actId="2696"/>
        <pc:sldMkLst>
          <pc:docMk/>
          <pc:sldMk cId="2999098062" sldId="649"/>
        </pc:sldMkLst>
      </pc:sldChg>
      <pc:sldChg chg="del">
        <pc:chgData name="Jim Fleming" userId="161791bae1afb603" providerId="LiveId" clId="{ED7F1BDD-492D-6B44-A0CB-BCC792F05AC6}" dt="2024-01-20T18:34:27.800" v="6" actId="2696"/>
        <pc:sldMkLst>
          <pc:docMk/>
          <pc:sldMk cId="3812748135" sldId="650"/>
        </pc:sldMkLst>
      </pc:sldChg>
      <pc:sldChg chg="delSp modSp new mod">
        <pc:chgData name="Jim Fleming" userId="161791bae1afb603" providerId="LiveId" clId="{ED7F1BDD-492D-6B44-A0CB-BCC792F05AC6}" dt="2024-01-20T19:01:07.484" v="132" actId="478"/>
        <pc:sldMkLst>
          <pc:docMk/>
          <pc:sldMk cId="4120173723" sldId="650"/>
        </pc:sldMkLst>
      </pc:sldChg>
      <pc:sldChg chg="del">
        <pc:chgData name="Jim Fleming" userId="161791bae1afb603" providerId="LiveId" clId="{ED7F1BDD-492D-6B44-A0CB-BCC792F05AC6}" dt="2024-01-20T18:34:27.800" v="6" actId="2696"/>
        <pc:sldMkLst>
          <pc:docMk/>
          <pc:sldMk cId="889291779" sldId="651"/>
        </pc:sldMkLst>
      </pc:sldChg>
      <pc:sldChg chg="delSp add mod">
        <pc:chgData name="Jim Fleming" userId="161791bae1afb603" providerId="LiveId" clId="{ED7F1BDD-492D-6B44-A0CB-BCC792F05AC6}" dt="2024-01-20T19:01:04.363" v="131" actId="478"/>
        <pc:sldMkLst>
          <pc:docMk/>
          <pc:sldMk cId="1088369182" sldId="651"/>
        </pc:sldMkLst>
      </pc:sldChg>
      <pc:sldChg chg="modSp add mod ord modShow">
        <pc:chgData name="Jim Fleming" userId="161791bae1afb603" providerId="LiveId" clId="{ED7F1BDD-492D-6B44-A0CB-BCC792F05AC6}" dt="2024-01-20T19:00:29.152" v="108" actId="20577"/>
        <pc:sldMkLst>
          <pc:docMk/>
          <pc:sldMk cId="501681668" sldId="652"/>
        </pc:sldMkLst>
      </pc:sldChg>
      <pc:sldChg chg="del">
        <pc:chgData name="Jim Fleming" userId="161791bae1afb603" providerId="LiveId" clId="{ED7F1BDD-492D-6B44-A0CB-BCC792F05AC6}" dt="2024-01-20T18:34:27.800" v="6" actId="2696"/>
        <pc:sldMkLst>
          <pc:docMk/>
          <pc:sldMk cId="1411351528" sldId="652"/>
        </pc:sldMkLst>
      </pc:sldChg>
      <pc:sldChg chg="del">
        <pc:chgData name="Jim Fleming" userId="161791bae1afb603" providerId="LiveId" clId="{ED7F1BDD-492D-6B44-A0CB-BCC792F05AC6}" dt="2024-01-20T18:34:27.800" v="6" actId="2696"/>
        <pc:sldMkLst>
          <pc:docMk/>
          <pc:sldMk cId="599928469" sldId="653"/>
        </pc:sldMkLst>
      </pc:sldChg>
      <pc:sldChg chg="delSp modSp add mod ord">
        <pc:chgData name="Jim Fleming" userId="161791bae1afb603" providerId="LiveId" clId="{ED7F1BDD-492D-6B44-A0CB-BCC792F05AC6}" dt="2024-01-20T19:01:14.307" v="133" actId="478"/>
        <pc:sldMkLst>
          <pc:docMk/>
          <pc:sldMk cId="4225023097" sldId="653"/>
        </pc:sldMkLst>
      </pc:sldChg>
      <pc:sldChg chg="modSp add mod">
        <pc:chgData name="Jim Fleming" userId="161791bae1afb603" providerId="LiveId" clId="{ED7F1BDD-492D-6B44-A0CB-BCC792F05AC6}" dt="2024-01-20T19:01:30.621" v="146" actId="20577"/>
        <pc:sldMkLst>
          <pc:docMk/>
          <pc:sldMk cId="337362603" sldId="654"/>
        </pc:sldMkLst>
      </pc:sldChg>
      <pc:sldChg chg="del">
        <pc:chgData name="Jim Fleming" userId="161791bae1afb603" providerId="LiveId" clId="{ED7F1BDD-492D-6B44-A0CB-BCC792F05AC6}" dt="2024-01-20T18:34:27.800" v="6" actId="2696"/>
        <pc:sldMkLst>
          <pc:docMk/>
          <pc:sldMk cId="1894405181" sldId="654"/>
        </pc:sldMkLst>
      </pc:sldChg>
      <pc:sldChg chg="modSp add mod ord modShow">
        <pc:chgData name="Jim Fleming" userId="161791bae1afb603" providerId="LiveId" clId="{ED7F1BDD-492D-6B44-A0CB-BCC792F05AC6}" dt="2024-01-20T19:04:13.868" v="157" actId="313"/>
        <pc:sldMkLst>
          <pc:docMk/>
          <pc:sldMk cId="3271848622" sldId="655"/>
        </pc:sldMkLst>
      </pc:sldChg>
      <pc:sldChg chg="del">
        <pc:chgData name="Jim Fleming" userId="161791bae1afb603" providerId="LiveId" clId="{ED7F1BDD-492D-6B44-A0CB-BCC792F05AC6}" dt="2024-01-20T18:34:27.800" v="6" actId="2696"/>
        <pc:sldMkLst>
          <pc:docMk/>
          <pc:sldMk cId="4275230443" sldId="655"/>
        </pc:sldMkLst>
      </pc:sldChg>
      <pc:sldChg chg="add ord">
        <pc:chgData name="Jim Fleming" userId="161791bae1afb603" providerId="LiveId" clId="{ED7F1BDD-492D-6B44-A0CB-BCC792F05AC6}" dt="2024-01-20T19:07:15.757" v="160" actId="20578"/>
        <pc:sldMkLst>
          <pc:docMk/>
          <pc:sldMk cId="48545113" sldId="656"/>
        </pc:sldMkLst>
      </pc:sldChg>
      <pc:sldChg chg="del">
        <pc:chgData name="Jim Fleming" userId="161791bae1afb603" providerId="LiveId" clId="{ED7F1BDD-492D-6B44-A0CB-BCC792F05AC6}" dt="2024-01-20T18:34:27.800" v="6" actId="2696"/>
        <pc:sldMkLst>
          <pc:docMk/>
          <pc:sldMk cId="2031941393" sldId="656"/>
        </pc:sldMkLst>
      </pc:sldChg>
      <pc:sldChg chg="del">
        <pc:chgData name="Jim Fleming" userId="161791bae1afb603" providerId="LiveId" clId="{ED7F1BDD-492D-6B44-A0CB-BCC792F05AC6}" dt="2024-01-20T18:34:27.800" v="6" actId="2696"/>
        <pc:sldMkLst>
          <pc:docMk/>
          <pc:sldMk cId="487430446" sldId="657"/>
        </pc:sldMkLst>
      </pc:sldChg>
      <pc:sldChg chg="add ord">
        <pc:chgData name="Jim Fleming" userId="161791bae1afb603" providerId="LiveId" clId="{ED7F1BDD-492D-6B44-A0CB-BCC792F05AC6}" dt="2024-01-20T19:07:17.868" v="161" actId="20578"/>
        <pc:sldMkLst>
          <pc:docMk/>
          <pc:sldMk cId="3352946960" sldId="657"/>
        </pc:sldMkLst>
      </pc:sldChg>
      <pc:sldChg chg="add ord replId">
        <pc:chgData name="Jim Fleming" userId="161791bae1afb603" providerId="LiveId" clId="{ED7F1BDD-492D-6B44-A0CB-BCC792F05AC6}" dt="2024-01-20T19:07:20.071" v="162" actId="20578"/>
        <pc:sldMkLst>
          <pc:docMk/>
          <pc:sldMk cId="1906283373" sldId="658"/>
        </pc:sldMkLst>
      </pc:sldChg>
      <pc:sldChg chg="del">
        <pc:chgData name="Jim Fleming" userId="161791bae1afb603" providerId="LiveId" clId="{ED7F1BDD-492D-6B44-A0CB-BCC792F05AC6}" dt="2024-01-20T18:34:27.800" v="6" actId="2696"/>
        <pc:sldMkLst>
          <pc:docMk/>
          <pc:sldMk cId="2195645033" sldId="658"/>
        </pc:sldMkLst>
      </pc:sldChg>
      <pc:sldChg chg="add ord">
        <pc:chgData name="Jim Fleming" userId="161791bae1afb603" providerId="LiveId" clId="{ED7F1BDD-492D-6B44-A0CB-BCC792F05AC6}" dt="2024-01-20T19:07:27.989" v="164" actId="20578"/>
        <pc:sldMkLst>
          <pc:docMk/>
          <pc:sldMk cId="519493701" sldId="659"/>
        </pc:sldMkLst>
      </pc:sldChg>
      <pc:sldChg chg="del">
        <pc:chgData name="Jim Fleming" userId="161791bae1afb603" providerId="LiveId" clId="{ED7F1BDD-492D-6B44-A0CB-BCC792F05AC6}" dt="2024-01-20T18:34:27.800" v="6" actId="2696"/>
        <pc:sldMkLst>
          <pc:docMk/>
          <pc:sldMk cId="2862531606" sldId="659"/>
        </pc:sldMkLst>
      </pc:sldChg>
      <pc:sldChg chg="del">
        <pc:chgData name="Jim Fleming" userId="161791bae1afb603" providerId="LiveId" clId="{ED7F1BDD-492D-6B44-A0CB-BCC792F05AC6}" dt="2024-01-20T18:34:27.800" v="6" actId="2696"/>
        <pc:sldMkLst>
          <pc:docMk/>
          <pc:sldMk cId="35897641" sldId="660"/>
        </pc:sldMkLst>
      </pc:sldChg>
      <pc:sldChg chg="add ord">
        <pc:chgData name="Jim Fleming" userId="161791bae1afb603" providerId="LiveId" clId="{ED7F1BDD-492D-6B44-A0CB-BCC792F05AC6}" dt="2024-01-20T19:07:32.109" v="166" actId="20578"/>
        <pc:sldMkLst>
          <pc:docMk/>
          <pc:sldMk cId="913838025" sldId="660"/>
        </pc:sldMkLst>
      </pc:sldChg>
      <pc:sldChg chg="del">
        <pc:chgData name="Jim Fleming" userId="161791bae1afb603" providerId="LiveId" clId="{ED7F1BDD-492D-6B44-A0CB-BCC792F05AC6}" dt="2024-01-20T18:34:27.800" v="6" actId="2696"/>
        <pc:sldMkLst>
          <pc:docMk/>
          <pc:sldMk cId="2727191827" sldId="661"/>
        </pc:sldMkLst>
      </pc:sldChg>
      <pc:sldChg chg="del">
        <pc:chgData name="Jim Fleming" userId="161791bae1afb603" providerId="LiveId" clId="{ED7F1BDD-492D-6B44-A0CB-BCC792F05AC6}" dt="2024-01-20T18:34:27.800" v="6" actId="2696"/>
        <pc:sldMkLst>
          <pc:docMk/>
          <pc:sldMk cId="3175784931" sldId="662"/>
        </pc:sldMkLst>
      </pc:sldChg>
      <pc:sldChg chg="del">
        <pc:chgData name="Jim Fleming" userId="161791bae1afb603" providerId="LiveId" clId="{ED7F1BDD-492D-6B44-A0CB-BCC792F05AC6}" dt="2024-01-20T18:34:27.800" v="6" actId="2696"/>
        <pc:sldMkLst>
          <pc:docMk/>
          <pc:sldMk cId="820595880" sldId="663"/>
        </pc:sldMkLst>
      </pc:sldChg>
      <pc:sldChg chg="del">
        <pc:chgData name="Jim Fleming" userId="161791bae1afb603" providerId="LiveId" clId="{ED7F1BDD-492D-6B44-A0CB-BCC792F05AC6}" dt="2024-01-20T18:34:27.800" v="6" actId="2696"/>
        <pc:sldMkLst>
          <pc:docMk/>
          <pc:sldMk cId="3195520953" sldId="664"/>
        </pc:sldMkLst>
      </pc:sldChg>
      <pc:sldChg chg="del">
        <pc:chgData name="Jim Fleming" userId="161791bae1afb603" providerId="LiveId" clId="{ED7F1BDD-492D-6B44-A0CB-BCC792F05AC6}" dt="2024-01-20T18:34:27.800" v="6" actId="2696"/>
        <pc:sldMkLst>
          <pc:docMk/>
          <pc:sldMk cId="3359864351" sldId="665"/>
        </pc:sldMkLst>
      </pc:sldChg>
      <pc:sldChg chg="del">
        <pc:chgData name="Jim Fleming" userId="161791bae1afb603" providerId="LiveId" clId="{ED7F1BDD-492D-6B44-A0CB-BCC792F05AC6}" dt="2024-01-20T18:34:27.800" v="6" actId="2696"/>
        <pc:sldMkLst>
          <pc:docMk/>
          <pc:sldMk cId="2602505160" sldId="666"/>
        </pc:sldMkLst>
      </pc:sldChg>
      <pc:sldChg chg="del">
        <pc:chgData name="Jim Fleming" userId="161791bae1afb603" providerId="LiveId" clId="{ED7F1BDD-492D-6B44-A0CB-BCC792F05AC6}" dt="2024-01-20T18:34:27.800" v="6" actId="2696"/>
        <pc:sldMkLst>
          <pc:docMk/>
          <pc:sldMk cId="1899482928" sldId="667"/>
        </pc:sldMkLst>
      </pc:sldChg>
      <pc:sldChg chg="del">
        <pc:chgData name="Jim Fleming" userId="161791bae1afb603" providerId="LiveId" clId="{ED7F1BDD-492D-6B44-A0CB-BCC792F05AC6}" dt="2024-01-20T18:34:27.800" v="6" actId="2696"/>
        <pc:sldMkLst>
          <pc:docMk/>
          <pc:sldMk cId="547084271" sldId="668"/>
        </pc:sldMkLst>
      </pc:sldChg>
      <pc:sldChg chg="del">
        <pc:chgData name="Jim Fleming" userId="161791bae1afb603" providerId="LiveId" clId="{ED7F1BDD-492D-6B44-A0CB-BCC792F05AC6}" dt="2024-01-20T18:34:27.800" v="6" actId="2696"/>
        <pc:sldMkLst>
          <pc:docMk/>
          <pc:sldMk cId="231287857" sldId="669"/>
        </pc:sldMkLst>
      </pc:sldChg>
      <pc:sldChg chg="del">
        <pc:chgData name="Jim Fleming" userId="161791bae1afb603" providerId="LiveId" clId="{ED7F1BDD-492D-6B44-A0CB-BCC792F05AC6}" dt="2024-01-20T18:34:27.800" v="6" actId="2696"/>
        <pc:sldMkLst>
          <pc:docMk/>
          <pc:sldMk cId="132658238" sldId="670"/>
        </pc:sldMkLst>
      </pc:sldChg>
      <pc:sldChg chg="del">
        <pc:chgData name="Jim Fleming" userId="161791bae1afb603" providerId="LiveId" clId="{ED7F1BDD-492D-6B44-A0CB-BCC792F05AC6}" dt="2024-01-20T18:34:27.800" v="6" actId="2696"/>
        <pc:sldMkLst>
          <pc:docMk/>
          <pc:sldMk cId="4203601889" sldId="671"/>
        </pc:sldMkLst>
      </pc:sldChg>
      <pc:sldChg chg="del">
        <pc:chgData name="Jim Fleming" userId="161791bae1afb603" providerId="LiveId" clId="{ED7F1BDD-492D-6B44-A0CB-BCC792F05AC6}" dt="2024-01-20T18:34:27.800" v="6" actId="2696"/>
        <pc:sldMkLst>
          <pc:docMk/>
          <pc:sldMk cId="401687908" sldId="672"/>
        </pc:sldMkLst>
      </pc:sldChg>
      <pc:sldChg chg="del">
        <pc:chgData name="Jim Fleming" userId="161791bae1afb603" providerId="LiveId" clId="{ED7F1BDD-492D-6B44-A0CB-BCC792F05AC6}" dt="2024-01-20T18:34:27.800" v="6" actId="2696"/>
        <pc:sldMkLst>
          <pc:docMk/>
          <pc:sldMk cId="4276078246" sldId="673"/>
        </pc:sldMkLst>
      </pc:sldChg>
      <pc:sldChg chg="del">
        <pc:chgData name="Jim Fleming" userId="161791bae1afb603" providerId="LiveId" clId="{ED7F1BDD-492D-6B44-A0CB-BCC792F05AC6}" dt="2024-01-20T18:34:27.800" v="6" actId="2696"/>
        <pc:sldMkLst>
          <pc:docMk/>
          <pc:sldMk cId="2118793828" sldId="674"/>
        </pc:sldMkLst>
      </pc:sldChg>
      <pc:sldChg chg="del">
        <pc:chgData name="Jim Fleming" userId="161791bae1afb603" providerId="LiveId" clId="{ED7F1BDD-492D-6B44-A0CB-BCC792F05AC6}" dt="2024-01-20T18:34:41.225" v="11" actId="2696"/>
        <pc:sldMkLst>
          <pc:docMk/>
          <pc:sldMk cId="810643410" sldId="675"/>
        </pc:sldMkLst>
      </pc:sldChg>
      <pc:sldChg chg="del">
        <pc:chgData name="Jim Fleming" userId="161791bae1afb603" providerId="LiveId" clId="{ED7F1BDD-492D-6B44-A0CB-BCC792F05AC6}" dt="2024-01-20T18:34:42.210" v="12" actId="2696"/>
        <pc:sldMkLst>
          <pc:docMk/>
          <pc:sldMk cId="1649018255" sldId="676"/>
        </pc:sldMkLst>
      </pc:sldChg>
      <pc:sldChg chg="del">
        <pc:chgData name="Jim Fleming" userId="161791bae1afb603" providerId="LiveId" clId="{ED7F1BDD-492D-6B44-A0CB-BCC792F05AC6}" dt="2024-01-20T18:34:44.516" v="16" actId="2696"/>
        <pc:sldMkLst>
          <pc:docMk/>
          <pc:sldMk cId="3022291138" sldId="677"/>
        </pc:sldMkLst>
      </pc:sldChg>
      <pc:sldChg chg="del">
        <pc:chgData name="Jim Fleming" userId="161791bae1afb603" providerId="LiveId" clId="{ED7F1BDD-492D-6B44-A0CB-BCC792F05AC6}" dt="2024-01-20T18:34:54.561" v="30" actId="2696"/>
        <pc:sldMkLst>
          <pc:docMk/>
          <pc:sldMk cId="389794910" sldId="679"/>
        </pc:sldMkLst>
      </pc:sldChg>
      <pc:sldChg chg="del">
        <pc:chgData name="Jim Fleming" userId="161791bae1afb603" providerId="LiveId" clId="{ED7F1BDD-492D-6B44-A0CB-BCC792F05AC6}" dt="2024-01-20T18:34:47.959" v="17" actId="2696"/>
        <pc:sldMkLst>
          <pc:docMk/>
          <pc:sldMk cId="947007242" sldId="680"/>
        </pc:sldMkLst>
      </pc:sldChg>
      <pc:sldChg chg="del">
        <pc:chgData name="Jim Fleming" userId="161791bae1afb603" providerId="LiveId" clId="{ED7F1BDD-492D-6B44-A0CB-BCC792F05AC6}" dt="2024-01-20T18:34:48.982" v="18" actId="2696"/>
        <pc:sldMkLst>
          <pc:docMk/>
          <pc:sldMk cId="1602048289" sldId="681"/>
        </pc:sldMkLst>
      </pc:sldChg>
      <pc:sldChg chg="del">
        <pc:chgData name="Jim Fleming" userId="161791bae1afb603" providerId="LiveId" clId="{ED7F1BDD-492D-6B44-A0CB-BCC792F05AC6}" dt="2024-01-20T18:34:49.528" v="19" actId="2696"/>
        <pc:sldMkLst>
          <pc:docMk/>
          <pc:sldMk cId="1761362935" sldId="682"/>
        </pc:sldMkLst>
      </pc:sldChg>
      <pc:sldChg chg="del">
        <pc:chgData name="Jim Fleming" userId="161791bae1afb603" providerId="LiveId" clId="{ED7F1BDD-492D-6B44-A0CB-BCC792F05AC6}" dt="2024-01-20T18:34:49.742" v="20" actId="2696"/>
        <pc:sldMkLst>
          <pc:docMk/>
          <pc:sldMk cId="667500222" sldId="683"/>
        </pc:sldMkLst>
      </pc:sldChg>
      <pc:sldChg chg="del">
        <pc:chgData name="Jim Fleming" userId="161791bae1afb603" providerId="LiveId" clId="{ED7F1BDD-492D-6B44-A0CB-BCC792F05AC6}" dt="2024-01-20T18:34:49.926" v="21" actId="2696"/>
        <pc:sldMkLst>
          <pc:docMk/>
          <pc:sldMk cId="1245762281" sldId="684"/>
        </pc:sldMkLst>
      </pc:sldChg>
      <pc:sldChg chg="del">
        <pc:chgData name="Jim Fleming" userId="161791bae1afb603" providerId="LiveId" clId="{ED7F1BDD-492D-6B44-A0CB-BCC792F05AC6}" dt="2024-01-20T18:34:50.098" v="22" actId="2696"/>
        <pc:sldMkLst>
          <pc:docMk/>
          <pc:sldMk cId="1905851635" sldId="685"/>
        </pc:sldMkLst>
      </pc:sldChg>
      <pc:sldChg chg="del">
        <pc:chgData name="Jim Fleming" userId="161791bae1afb603" providerId="LiveId" clId="{ED7F1BDD-492D-6B44-A0CB-BCC792F05AC6}" dt="2024-01-20T18:34:50.274" v="23" actId="2696"/>
        <pc:sldMkLst>
          <pc:docMk/>
          <pc:sldMk cId="3342943175" sldId="686"/>
        </pc:sldMkLst>
      </pc:sldChg>
      <pc:sldChg chg="del">
        <pc:chgData name="Jim Fleming" userId="161791bae1afb603" providerId="LiveId" clId="{ED7F1BDD-492D-6B44-A0CB-BCC792F05AC6}" dt="2024-01-20T18:34:50.454" v="24" actId="2696"/>
        <pc:sldMkLst>
          <pc:docMk/>
          <pc:sldMk cId="1342587035" sldId="687"/>
        </pc:sldMkLst>
      </pc:sldChg>
      <pc:sldChg chg="del">
        <pc:chgData name="Jim Fleming" userId="161791bae1afb603" providerId="LiveId" clId="{ED7F1BDD-492D-6B44-A0CB-BCC792F05AC6}" dt="2024-01-20T18:34:50.704" v="25" actId="2696"/>
        <pc:sldMkLst>
          <pc:docMk/>
          <pc:sldMk cId="1083081605" sldId="688"/>
        </pc:sldMkLst>
      </pc:sldChg>
      <pc:sldChg chg="del">
        <pc:chgData name="Jim Fleming" userId="161791bae1afb603" providerId="LiveId" clId="{ED7F1BDD-492D-6B44-A0CB-BCC792F05AC6}" dt="2024-01-20T18:34:51.354" v="26" actId="2696"/>
        <pc:sldMkLst>
          <pc:docMk/>
          <pc:sldMk cId="2290552069" sldId="689"/>
        </pc:sldMkLst>
      </pc:sldChg>
      <pc:sldChg chg="del">
        <pc:chgData name="Jim Fleming" userId="161791bae1afb603" providerId="LiveId" clId="{ED7F1BDD-492D-6B44-A0CB-BCC792F05AC6}" dt="2024-01-20T18:34:52.022" v="27" actId="2696"/>
        <pc:sldMkLst>
          <pc:docMk/>
          <pc:sldMk cId="1267401978" sldId="690"/>
        </pc:sldMkLst>
      </pc:sldChg>
      <pc:sldChg chg="del">
        <pc:chgData name="Jim Fleming" userId="161791bae1afb603" providerId="LiveId" clId="{ED7F1BDD-492D-6B44-A0CB-BCC792F05AC6}" dt="2024-01-20T18:34:52.640" v="28" actId="2696"/>
        <pc:sldMkLst>
          <pc:docMk/>
          <pc:sldMk cId="1466608360" sldId="691"/>
        </pc:sldMkLst>
      </pc:sldChg>
      <pc:sldChg chg="del">
        <pc:chgData name="Jim Fleming" userId="161791bae1afb603" providerId="LiveId" clId="{ED7F1BDD-492D-6B44-A0CB-BCC792F05AC6}" dt="2024-01-20T18:34:53.654" v="29" actId="2696"/>
        <pc:sldMkLst>
          <pc:docMk/>
          <pc:sldMk cId="1173821649" sldId="692"/>
        </pc:sldMkLst>
      </pc:sldChg>
      <pc:sldChg chg="del">
        <pc:chgData name="Jim Fleming" userId="161791bae1afb603" providerId="LiveId" clId="{ED7F1BDD-492D-6B44-A0CB-BCC792F05AC6}" dt="2024-01-20T18:34:27.800" v="6" actId="2696"/>
        <pc:sldMkLst>
          <pc:docMk/>
          <pc:sldMk cId="360828772" sldId="693"/>
        </pc:sldMkLst>
      </pc:sldChg>
      <pc:sldChg chg="del">
        <pc:chgData name="Jim Fleming" userId="161791bae1afb603" providerId="LiveId" clId="{ED7F1BDD-492D-6B44-A0CB-BCC792F05AC6}" dt="2024-01-20T18:34:42.985" v="14" actId="2696"/>
        <pc:sldMkLst>
          <pc:docMk/>
          <pc:sldMk cId="446837596" sldId="694"/>
        </pc:sldMkLst>
      </pc:sldChg>
      <pc:sldChg chg="del">
        <pc:chgData name="Jim Fleming" userId="161791bae1afb603" providerId="LiveId" clId="{ED7F1BDD-492D-6B44-A0CB-BCC792F05AC6}" dt="2024-01-20T18:34:43.384" v="15" actId="2696"/>
        <pc:sldMkLst>
          <pc:docMk/>
          <pc:sldMk cId="577154806" sldId="695"/>
        </pc:sldMkLst>
      </pc:sldChg>
      <pc:sldChg chg="del">
        <pc:chgData name="Jim Fleming" userId="161791bae1afb603" providerId="LiveId" clId="{ED7F1BDD-492D-6B44-A0CB-BCC792F05AC6}" dt="2024-01-20T18:34:42.635" v="13" actId="2696"/>
        <pc:sldMkLst>
          <pc:docMk/>
          <pc:sldMk cId="1045746756" sldId="696"/>
        </pc:sldMkLst>
      </pc:sldChg>
    </pc:docChg>
  </pc:docChgLst>
  <pc:docChgLst>
    <pc:chgData name="Jim Fleming" userId="161791bae1afb603" providerId="LiveId" clId="{48CBC288-51B3-364D-9747-A4CC70871B3F}"/>
    <pc:docChg chg="custSel addSld delSld modSld sldOrd">
      <pc:chgData name="Jim Fleming" userId="161791bae1afb603" providerId="LiveId" clId="{48CBC288-51B3-364D-9747-A4CC70871B3F}" dt="2024-05-26T01:19:50.330" v="223" actId="1076"/>
      <pc:docMkLst>
        <pc:docMk/>
      </pc:docMkLst>
      <pc:sldChg chg="modSp add del mod">
        <pc:chgData name="Jim Fleming" userId="161791bae1afb603" providerId="LiveId" clId="{48CBC288-51B3-364D-9747-A4CC70871B3F}" dt="2024-05-26T01:13:18.139" v="201" actId="2696"/>
        <pc:sldMkLst>
          <pc:docMk/>
          <pc:sldMk cId="1831061731" sldId="667"/>
        </pc:sldMkLst>
      </pc:sldChg>
      <pc:sldChg chg="del">
        <pc:chgData name="Jim Fleming" userId="161791bae1afb603" providerId="LiveId" clId="{48CBC288-51B3-364D-9747-A4CC70871B3F}" dt="2024-05-26T01:03:41.598" v="11" actId="2696"/>
        <pc:sldMkLst>
          <pc:docMk/>
          <pc:sldMk cId="2704939232" sldId="667"/>
        </pc:sldMkLst>
      </pc:sldChg>
      <pc:sldChg chg="del">
        <pc:chgData name="Jim Fleming" userId="161791bae1afb603" providerId="LiveId" clId="{48CBC288-51B3-364D-9747-A4CC70871B3F}" dt="2024-05-26T01:03:42.394" v="12" actId="2696"/>
        <pc:sldMkLst>
          <pc:docMk/>
          <pc:sldMk cId="64275505" sldId="668"/>
        </pc:sldMkLst>
      </pc:sldChg>
      <pc:sldChg chg="add ord">
        <pc:chgData name="Jim Fleming" userId="161791bae1afb603" providerId="LiveId" clId="{48CBC288-51B3-364D-9747-A4CC70871B3F}" dt="2024-05-26T01:04:58.481" v="43" actId="20578"/>
        <pc:sldMkLst>
          <pc:docMk/>
          <pc:sldMk cId="2569864307" sldId="668"/>
        </pc:sldMkLst>
      </pc:sldChg>
      <pc:sldChg chg="add">
        <pc:chgData name="Jim Fleming" userId="161791bae1afb603" providerId="LiveId" clId="{48CBC288-51B3-364D-9747-A4CC70871B3F}" dt="2024-05-26T01:05:00.802" v="44" actId="2890"/>
        <pc:sldMkLst>
          <pc:docMk/>
          <pc:sldMk cId="205480391" sldId="669"/>
        </pc:sldMkLst>
      </pc:sldChg>
      <pc:sldChg chg="add del">
        <pc:chgData name="Jim Fleming" userId="161791bae1afb603" providerId="LiveId" clId="{48CBC288-51B3-364D-9747-A4CC70871B3F}" dt="2024-05-26T01:12:46.573" v="195" actId="2696"/>
        <pc:sldMkLst>
          <pc:docMk/>
          <pc:sldMk cId="86797194" sldId="670"/>
        </pc:sldMkLst>
      </pc:sldChg>
      <pc:sldChg chg="del">
        <pc:chgData name="Jim Fleming" userId="161791bae1afb603" providerId="LiveId" clId="{48CBC288-51B3-364D-9747-A4CC70871B3F}" dt="2024-05-26T01:03:43.980" v="14" actId="2696"/>
        <pc:sldMkLst>
          <pc:docMk/>
          <pc:sldMk cId="3356246067" sldId="670"/>
        </pc:sldMkLst>
      </pc:sldChg>
      <pc:sldChg chg="del">
        <pc:chgData name="Jim Fleming" userId="161791bae1afb603" providerId="LiveId" clId="{48CBC288-51B3-364D-9747-A4CC70871B3F}" dt="2024-05-26T01:03:46.125" v="17" actId="2696"/>
        <pc:sldMkLst>
          <pc:docMk/>
          <pc:sldMk cId="2723734467" sldId="671"/>
        </pc:sldMkLst>
      </pc:sldChg>
      <pc:sldChg chg="add replId">
        <pc:chgData name="Jim Fleming" userId="161791bae1afb603" providerId="LiveId" clId="{48CBC288-51B3-364D-9747-A4CC70871B3F}" dt="2024-05-26T01:05:03.070" v="45" actId="2890"/>
        <pc:sldMkLst>
          <pc:docMk/>
          <pc:sldMk cId="3667789722" sldId="671"/>
        </pc:sldMkLst>
      </pc:sldChg>
      <pc:sldChg chg="del">
        <pc:chgData name="Jim Fleming" userId="161791bae1afb603" providerId="LiveId" clId="{48CBC288-51B3-364D-9747-A4CC70871B3F}" dt="2024-05-26T01:03:44.352" v="15" actId="2696"/>
        <pc:sldMkLst>
          <pc:docMk/>
          <pc:sldMk cId="1258714442" sldId="672"/>
        </pc:sldMkLst>
      </pc:sldChg>
      <pc:sldChg chg="modSp add mod ord modShow">
        <pc:chgData name="Jim Fleming" userId="161791bae1afb603" providerId="LiveId" clId="{48CBC288-51B3-364D-9747-A4CC70871B3F}" dt="2024-05-26T01:06:51.293" v="135" actId="114"/>
        <pc:sldMkLst>
          <pc:docMk/>
          <pc:sldMk cId="2578345272" sldId="672"/>
        </pc:sldMkLst>
      </pc:sldChg>
      <pc:sldChg chg="modSp new mod modAnim">
        <pc:chgData name="Jim Fleming" userId="161791bae1afb603" providerId="LiveId" clId="{48CBC288-51B3-364D-9747-A4CC70871B3F}" dt="2024-05-26T01:12:28.673" v="194" actId="20577"/>
        <pc:sldMkLst>
          <pc:docMk/>
          <pc:sldMk cId="1596062981" sldId="673"/>
        </pc:sldMkLst>
      </pc:sldChg>
      <pc:sldChg chg="del">
        <pc:chgData name="Jim Fleming" userId="161791bae1afb603" providerId="LiveId" clId="{48CBC288-51B3-364D-9747-A4CC70871B3F}" dt="2024-05-26T01:03:43.582" v="13" actId="2696"/>
        <pc:sldMkLst>
          <pc:docMk/>
          <pc:sldMk cId="3431888848" sldId="673"/>
        </pc:sldMkLst>
      </pc:sldChg>
      <pc:sldChg chg="del">
        <pc:chgData name="Jim Fleming" userId="161791bae1afb603" providerId="LiveId" clId="{48CBC288-51B3-364D-9747-A4CC70871B3F}" dt="2024-05-26T01:03:47.620" v="18" actId="2696"/>
        <pc:sldMkLst>
          <pc:docMk/>
          <pc:sldMk cId="399964751" sldId="674"/>
        </pc:sldMkLst>
      </pc:sldChg>
      <pc:sldChg chg="del">
        <pc:chgData name="Jim Fleming" userId="161791bae1afb603" providerId="LiveId" clId="{48CBC288-51B3-364D-9747-A4CC70871B3F}" dt="2024-05-26T01:03:53.315" v="21" actId="2696"/>
        <pc:sldMkLst>
          <pc:docMk/>
          <pc:sldMk cId="500004458" sldId="675"/>
        </pc:sldMkLst>
      </pc:sldChg>
      <pc:sldChg chg="del">
        <pc:chgData name="Jim Fleming" userId="161791bae1afb603" providerId="LiveId" clId="{48CBC288-51B3-364D-9747-A4CC70871B3F}" dt="2024-05-26T01:03:49.163" v="19" actId="2696"/>
        <pc:sldMkLst>
          <pc:docMk/>
          <pc:sldMk cId="2314463" sldId="676"/>
        </pc:sldMkLst>
      </pc:sldChg>
      <pc:sldChg chg="del">
        <pc:chgData name="Jim Fleming" userId="161791bae1afb603" providerId="LiveId" clId="{48CBC288-51B3-364D-9747-A4CC70871B3F}" dt="2024-05-26T01:03:50.841" v="20" actId="2696"/>
        <pc:sldMkLst>
          <pc:docMk/>
          <pc:sldMk cId="1724877568" sldId="677"/>
        </pc:sldMkLst>
      </pc:sldChg>
      <pc:sldChg chg="del">
        <pc:chgData name="Jim Fleming" userId="161791bae1afb603" providerId="LiveId" clId="{48CBC288-51B3-364D-9747-A4CC70871B3F}" dt="2024-05-26T01:03:40.575" v="10" actId="2696"/>
        <pc:sldMkLst>
          <pc:docMk/>
          <pc:sldMk cId="405626330" sldId="678"/>
        </pc:sldMkLst>
      </pc:sldChg>
      <pc:sldChg chg="del">
        <pc:chgData name="Jim Fleming" userId="161791bae1afb603" providerId="LiveId" clId="{48CBC288-51B3-364D-9747-A4CC70871B3F}" dt="2024-05-26T01:03:45.299" v="16" actId="2696"/>
        <pc:sldMkLst>
          <pc:docMk/>
          <pc:sldMk cId="1553816269" sldId="679"/>
        </pc:sldMkLst>
      </pc:sldChg>
    </pc:docChg>
  </pc:docChgLst>
  <pc:docChgLst>
    <pc:chgData name="Jim Fleming" userId="161791bae1afb603" providerId="LiveId" clId="{B2C15CCF-6267-3D4A-AC6D-31C6C248C7F2}"/>
    <pc:docChg chg="undo custSel addSld delSld modSld sldOrd">
      <pc:chgData name="Jim Fleming" userId="161791bae1afb603" providerId="LiveId" clId="{B2C15CCF-6267-3D4A-AC6D-31C6C248C7F2}" dt="2024-04-27T21:45:40.883" v="142"/>
      <pc:docMkLst>
        <pc:docMk/>
      </pc:docMkLst>
      <pc:sldChg chg="modSp mod">
        <pc:chgData name="Jim Fleming" userId="161791bae1afb603" providerId="LiveId" clId="{B2C15CCF-6267-3D4A-AC6D-31C6C248C7F2}" dt="2024-04-27T15:37:08.841" v="7" actId="20577"/>
        <pc:sldMkLst>
          <pc:docMk/>
          <pc:sldMk cId="384459236" sldId="666"/>
        </pc:sldMkLst>
      </pc:sldChg>
      <pc:sldChg chg="del">
        <pc:chgData name="Jim Fleming" userId="161791bae1afb603" providerId="LiveId" clId="{B2C15CCF-6267-3D4A-AC6D-31C6C248C7F2}" dt="2024-04-27T15:37:12.808" v="8" actId="2696"/>
        <pc:sldMkLst>
          <pc:docMk/>
          <pc:sldMk cId="2286776840" sldId="667"/>
        </pc:sldMkLst>
      </pc:sldChg>
      <pc:sldChg chg="del">
        <pc:chgData name="Jim Fleming" userId="161791bae1afb603" providerId="LiveId" clId="{B2C15CCF-6267-3D4A-AC6D-31C6C248C7F2}" dt="2024-04-27T15:37:14.611" v="9" actId="2696"/>
        <pc:sldMkLst>
          <pc:docMk/>
          <pc:sldMk cId="1375405513" sldId="668"/>
        </pc:sldMkLst>
      </pc:sldChg>
      <pc:sldChg chg="del">
        <pc:chgData name="Jim Fleming" userId="161791bae1afb603" providerId="LiveId" clId="{B2C15CCF-6267-3D4A-AC6D-31C6C248C7F2}" dt="2024-04-27T15:46:06.443" v="63" actId="2696"/>
        <pc:sldMkLst>
          <pc:docMk/>
          <pc:sldMk cId="3922902544" sldId="669"/>
        </pc:sldMkLst>
      </pc:sldChg>
      <pc:sldChg chg="modSp add mod ord modShow">
        <pc:chgData name="Jim Fleming" userId="161791bae1afb603" providerId="LiveId" clId="{B2C15CCF-6267-3D4A-AC6D-31C6C248C7F2}" dt="2024-04-27T15:43:45.144" v="58" actId="20577"/>
        <pc:sldMkLst>
          <pc:docMk/>
          <pc:sldMk cId="1054385236" sldId="670"/>
        </pc:sldMkLst>
      </pc:sldChg>
      <pc:sldChg chg="modSp add mod">
        <pc:chgData name="Jim Fleming" userId="161791bae1afb603" providerId="LiveId" clId="{B2C15CCF-6267-3D4A-AC6D-31C6C248C7F2}" dt="2024-04-27T15:43:32.809" v="56" actId="20577"/>
        <pc:sldMkLst>
          <pc:docMk/>
          <pc:sldMk cId="1311730037" sldId="671"/>
        </pc:sldMkLst>
      </pc:sldChg>
      <pc:sldChg chg="add ord">
        <pc:chgData name="Jim Fleming" userId="161791bae1afb603" providerId="LiveId" clId="{B2C15CCF-6267-3D4A-AC6D-31C6C248C7F2}" dt="2024-04-27T15:44:08.538" v="60" actId="20578"/>
        <pc:sldMkLst>
          <pc:docMk/>
          <pc:sldMk cId="3672430343" sldId="672"/>
        </pc:sldMkLst>
      </pc:sldChg>
      <pc:sldChg chg="modSp add mod ord">
        <pc:chgData name="Jim Fleming" userId="161791bae1afb603" providerId="LiveId" clId="{B2C15CCF-6267-3D4A-AC6D-31C6C248C7F2}" dt="2024-04-27T15:46:27.803" v="66"/>
        <pc:sldMkLst>
          <pc:docMk/>
          <pc:sldMk cId="1763655266" sldId="673"/>
        </pc:sldMkLst>
      </pc:sldChg>
      <pc:sldChg chg="add">
        <pc:chgData name="Jim Fleming" userId="161791bae1afb603" providerId="LiveId" clId="{B2C15CCF-6267-3D4A-AC6D-31C6C248C7F2}" dt="2024-04-27T15:46:08.508" v="64" actId="2890"/>
        <pc:sldMkLst>
          <pc:docMk/>
          <pc:sldMk cId="1110179464" sldId="674"/>
        </pc:sldMkLst>
      </pc:sldChg>
      <pc:sldChg chg="modSp add mod ord">
        <pc:chgData name="Jim Fleming" userId="161791bae1afb603" providerId="LiveId" clId="{B2C15CCF-6267-3D4A-AC6D-31C6C248C7F2}" dt="2024-04-27T21:20:12.039" v="122" actId="20577"/>
        <pc:sldMkLst>
          <pc:docMk/>
          <pc:sldMk cId="2456653285" sldId="675"/>
        </pc:sldMkLst>
      </pc:sldChg>
      <pc:sldChg chg="add">
        <pc:chgData name="Jim Fleming" userId="161791bae1afb603" providerId="LiveId" clId="{B2C15CCF-6267-3D4A-AC6D-31C6C248C7F2}" dt="2024-04-27T21:05:16.478" v="72" actId="2890"/>
        <pc:sldMkLst>
          <pc:docMk/>
          <pc:sldMk cId="4109945080" sldId="676"/>
        </pc:sldMkLst>
      </pc:sldChg>
      <pc:sldChg chg="addSp delSp modSp add mod ord modShow">
        <pc:chgData name="Jim Fleming" userId="161791bae1afb603" providerId="LiveId" clId="{B2C15CCF-6267-3D4A-AC6D-31C6C248C7F2}" dt="2024-04-27T21:45:36.994" v="140" actId="478"/>
        <pc:sldMkLst>
          <pc:docMk/>
          <pc:sldMk cId="816045860" sldId="677"/>
        </pc:sldMkLst>
      </pc:sldChg>
      <pc:sldChg chg="addSp delSp modSp add mod">
        <pc:chgData name="Jim Fleming" userId="161791bae1afb603" providerId="LiveId" clId="{B2C15CCF-6267-3D4A-AC6D-31C6C248C7F2}" dt="2024-04-27T21:45:40.007" v="141"/>
        <pc:sldMkLst>
          <pc:docMk/>
          <pc:sldMk cId="1892334262" sldId="678"/>
        </pc:sldMkLst>
      </pc:sldChg>
      <pc:sldChg chg="addSp delSp modSp add mod">
        <pc:chgData name="Jim Fleming" userId="161791bae1afb603" providerId="LiveId" clId="{B2C15CCF-6267-3D4A-AC6D-31C6C248C7F2}" dt="2024-04-27T21:45:40.883" v="142"/>
        <pc:sldMkLst>
          <pc:docMk/>
          <pc:sldMk cId="2701228636" sldId="679"/>
        </pc:sldMkLst>
      </pc:sldChg>
      <pc:sldChg chg="modSp add mod">
        <pc:chgData name="Jim Fleming" userId="161791bae1afb603" providerId="LiveId" clId="{B2C15CCF-6267-3D4A-AC6D-31C6C248C7F2}" dt="2024-04-27T21:20:29.349" v="129" actId="20577"/>
        <pc:sldMkLst>
          <pc:docMk/>
          <pc:sldMk cId="1895836190" sldId="680"/>
        </pc:sldMkLst>
      </pc:sldChg>
      <pc:sldChg chg="modSp add mod">
        <pc:chgData name="Jim Fleming" userId="161791bae1afb603" providerId="LiveId" clId="{B2C15CCF-6267-3D4A-AC6D-31C6C248C7F2}" dt="2024-04-27T21:20:52.318" v="133" actId="20577"/>
        <pc:sldMkLst>
          <pc:docMk/>
          <pc:sldMk cId="1633101544" sldId="681"/>
        </pc:sldMkLst>
      </pc:sldChg>
      <pc:sldChg chg="add del">
        <pc:chgData name="Jim Fleming" userId="161791bae1afb603" providerId="LiveId" clId="{B2C15CCF-6267-3D4A-AC6D-31C6C248C7F2}" dt="2024-04-27T21:20:19.096" v="124" actId="2696"/>
        <pc:sldMkLst>
          <pc:docMk/>
          <pc:sldMk cId="1905911066" sldId="681"/>
        </pc:sldMkLst>
      </pc:sldChg>
      <pc:sldChg chg="modSp add mod">
        <pc:chgData name="Jim Fleming" userId="161791bae1afb603" providerId="LiveId" clId="{B2C15CCF-6267-3D4A-AC6D-31C6C248C7F2}" dt="2024-04-27T21:20:57.693" v="135" actId="20577"/>
        <pc:sldMkLst>
          <pc:docMk/>
          <pc:sldMk cId="1679509863" sldId="682"/>
        </pc:sldMkLst>
      </pc:sldChg>
      <pc:sldChg chg="add del replId">
        <pc:chgData name="Jim Fleming" userId="161791bae1afb603" providerId="LiveId" clId="{B2C15CCF-6267-3D4A-AC6D-31C6C248C7F2}" dt="2024-04-27T21:20:19.553" v="125" actId="2696"/>
        <pc:sldMkLst>
          <pc:docMk/>
          <pc:sldMk cId="1703705244" sldId="682"/>
        </pc:sldMkLst>
      </pc:sldChg>
    </pc:docChg>
  </pc:docChgLst>
  <pc:docChgLst>
    <pc:chgData name="Jim Fleming" userId="161791bae1afb603" providerId="LiveId" clId="{10F1BE37-3021-0445-8BE8-026D7FCB86B5}"/>
    <pc:docChg chg="custSel addSld delSld modSld sldOrd">
      <pc:chgData name="Jim Fleming" userId="161791bae1afb603" providerId="LiveId" clId="{10F1BE37-3021-0445-8BE8-026D7FCB86B5}" dt="2023-10-08T01:28:02.820" v="132" actId="2696"/>
      <pc:docMkLst>
        <pc:docMk/>
      </pc:docMkLst>
      <pc:sldChg chg="modSp mod">
        <pc:chgData name="Jim Fleming" userId="161791bae1afb603" providerId="LiveId" clId="{10F1BE37-3021-0445-8BE8-026D7FCB86B5}" dt="2023-10-08T01:05:42.661" v="18" actId="14100"/>
        <pc:sldMkLst>
          <pc:docMk/>
          <pc:sldMk cId="95395388" sldId="487"/>
        </pc:sldMkLst>
      </pc:sldChg>
      <pc:sldChg chg="del">
        <pc:chgData name="Jim Fleming" userId="161791bae1afb603" providerId="LiveId" clId="{10F1BE37-3021-0445-8BE8-026D7FCB86B5}" dt="2023-10-08T01:05:54.469" v="23" actId="2696"/>
        <pc:sldMkLst>
          <pc:docMk/>
          <pc:sldMk cId="1321751761" sldId="491"/>
        </pc:sldMkLst>
      </pc:sldChg>
      <pc:sldChg chg="modSp del mod">
        <pc:chgData name="Jim Fleming" userId="161791bae1afb603" providerId="LiveId" clId="{10F1BE37-3021-0445-8BE8-026D7FCB86B5}" dt="2023-10-08T01:21:54.434" v="123" actId="2696"/>
        <pc:sldMkLst>
          <pc:docMk/>
          <pc:sldMk cId="585080306" sldId="521"/>
        </pc:sldMkLst>
      </pc:sldChg>
      <pc:sldChg chg="del">
        <pc:chgData name="Jim Fleming" userId="161791bae1afb603" providerId="LiveId" clId="{10F1BE37-3021-0445-8BE8-026D7FCB86B5}" dt="2023-10-08T01:05:48.898" v="19" actId="2696"/>
        <pc:sldMkLst>
          <pc:docMk/>
          <pc:sldMk cId="3985397852" sldId="531"/>
        </pc:sldMkLst>
      </pc:sldChg>
      <pc:sldChg chg="del">
        <pc:chgData name="Jim Fleming" userId="161791bae1afb603" providerId="LiveId" clId="{10F1BE37-3021-0445-8BE8-026D7FCB86B5}" dt="2023-10-08T01:05:49.749" v="20" actId="2696"/>
        <pc:sldMkLst>
          <pc:docMk/>
          <pc:sldMk cId="1040975170" sldId="532"/>
        </pc:sldMkLst>
      </pc:sldChg>
      <pc:sldChg chg="del">
        <pc:chgData name="Jim Fleming" userId="161791bae1afb603" providerId="LiveId" clId="{10F1BE37-3021-0445-8BE8-026D7FCB86B5}" dt="2023-10-08T01:05:51.257" v="21" actId="2696"/>
        <pc:sldMkLst>
          <pc:docMk/>
          <pc:sldMk cId="2800853017" sldId="533"/>
        </pc:sldMkLst>
      </pc:sldChg>
      <pc:sldChg chg="del">
        <pc:chgData name="Jim Fleming" userId="161791bae1afb603" providerId="LiveId" clId="{10F1BE37-3021-0445-8BE8-026D7FCB86B5}" dt="2023-10-08T01:05:53.316" v="22" actId="2696"/>
        <pc:sldMkLst>
          <pc:docMk/>
          <pc:sldMk cId="1391293919" sldId="536"/>
        </pc:sldMkLst>
      </pc:sldChg>
      <pc:sldChg chg="del">
        <pc:chgData name="Jim Fleming" userId="161791bae1afb603" providerId="LiveId" clId="{10F1BE37-3021-0445-8BE8-026D7FCB86B5}" dt="2023-10-08T01:05:57.910" v="25" actId="2696"/>
        <pc:sldMkLst>
          <pc:docMk/>
          <pc:sldMk cId="3549934985" sldId="537"/>
        </pc:sldMkLst>
      </pc:sldChg>
      <pc:sldChg chg="del">
        <pc:chgData name="Jim Fleming" userId="161791bae1afb603" providerId="LiveId" clId="{10F1BE37-3021-0445-8BE8-026D7FCB86B5}" dt="2023-10-08T01:05:58.846" v="26" actId="2696"/>
        <pc:sldMkLst>
          <pc:docMk/>
          <pc:sldMk cId="1797093622" sldId="538"/>
        </pc:sldMkLst>
      </pc:sldChg>
      <pc:sldChg chg="del">
        <pc:chgData name="Jim Fleming" userId="161791bae1afb603" providerId="LiveId" clId="{10F1BE37-3021-0445-8BE8-026D7FCB86B5}" dt="2023-10-08T01:06:01.162" v="28" actId="2696"/>
        <pc:sldMkLst>
          <pc:docMk/>
          <pc:sldMk cId="3433638524" sldId="539"/>
        </pc:sldMkLst>
      </pc:sldChg>
      <pc:sldChg chg="del">
        <pc:chgData name="Jim Fleming" userId="161791bae1afb603" providerId="LiveId" clId="{10F1BE37-3021-0445-8BE8-026D7FCB86B5}" dt="2023-10-08T01:06:03.044" v="29" actId="2696"/>
        <pc:sldMkLst>
          <pc:docMk/>
          <pc:sldMk cId="485338254" sldId="543"/>
        </pc:sldMkLst>
      </pc:sldChg>
      <pc:sldChg chg="del">
        <pc:chgData name="Jim Fleming" userId="161791bae1afb603" providerId="LiveId" clId="{10F1BE37-3021-0445-8BE8-026D7FCB86B5}" dt="2023-10-08T01:06:22.869" v="33" actId="2696"/>
        <pc:sldMkLst>
          <pc:docMk/>
          <pc:sldMk cId="2568498572" sldId="544"/>
        </pc:sldMkLst>
      </pc:sldChg>
      <pc:sldChg chg="modSp mod ord">
        <pc:chgData name="Jim Fleming" userId="161791bae1afb603" providerId="LiveId" clId="{10F1BE37-3021-0445-8BE8-026D7FCB86B5}" dt="2023-10-08T01:20:14.306" v="114" actId="20578"/>
        <pc:sldMkLst>
          <pc:docMk/>
          <pc:sldMk cId="3656160492" sldId="545"/>
        </pc:sldMkLst>
      </pc:sldChg>
      <pc:sldChg chg="modSp mod ord">
        <pc:chgData name="Jim Fleming" userId="161791bae1afb603" providerId="LiveId" clId="{10F1BE37-3021-0445-8BE8-026D7FCB86B5}" dt="2023-10-08T01:21:08.778" v="118" actId="20578"/>
        <pc:sldMkLst>
          <pc:docMk/>
          <pc:sldMk cId="3815720884" sldId="546"/>
        </pc:sldMkLst>
      </pc:sldChg>
      <pc:sldChg chg="modSp mod ord">
        <pc:chgData name="Jim Fleming" userId="161791bae1afb603" providerId="LiveId" clId="{10F1BE37-3021-0445-8BE8-026D7FCB86B5}" dt="2023-10-08T01:20:29.178" v="116" actId="20578"/>
        <pc:sldMkLst>
          <pc:docMk/>
          <pc:sldMk cId="1845292652" sldId="547"/>
        </pc:sldMkLst>
      </pc:sldChg>
      <pc:sldChg chg="modSp mod ord">
        <pc:chgData name="Jim Fleming" userId="161791bae1afb603" providerId="LiveId" clId="{10F1BE37-3021-0445-8BE8-026D7FCB86B5}" dt="2023-10-08T01:17:55.279" v="103" actId="20578"/>
        <pc:sldMkLst>
          <pc:docMk/>
          <pc:sldMk cId="4127736994" sldId="548"/>
        </pc:sldMkLst>
      </pc:sldChg>
      <pc:sldChg chg="modSp mod ord">
        <pc:chgData name="Jim Fleming" userId="161791bae1afb603" providerId="LiveId" clId="{10F1BE37-3021-0445-8BE8-026D7FCB86B5}" dt="2023-10-08T01:18:18.895" v="105" actId="20578"/>
        <pc:sldMkLst>
          <pc:docMk/>
          <pc:sldMk cId="2520584871" sldId="550"/>
        </pc:sldMkLst>
      </pc:sldChg>
      <pc:sldChg chg="modSp del mod">
        <pc:chgData name="Jim Fleming" userId="161791bae1afb603" providerId="LiveId" clId="{10F1BE37-3021-0445-8BE8-026D7FCB86B5}" dt="2023-10-08T01:17:06.391" v="102" actId="2696"/>
        <pc:sldMkLst>
          <pc:docMk/>
          <pc:sldMk cId="1614688810" sldId="551"/>
        </pc:sldMkLst>
      </pc:sldChg>
      <pc:sldChg chg="modSp add mod">
        <pc:chgData name="Jim Fleming" userId="161791bae1afb603" providerId="LiveId" clId="{10F1BE37-3021-0445-8BE8-026D7FCB86B5}" dt="2023-10-08T01:09:30.959" v="44" actId="114"/>
        <pc:sldMkLst>
          <pc:docMk/>
          <pc:sldMk cId="1593142164" sldId="552"/>
        </pc:sldMkLst>
      </pc:sldChg>
      <pc:sldChg chg="modSp add mod">
        <pc:chgData name="Jim Fleming" userId="161791bae1afb603" providerId="LiveId" clId="{10F1BE37-3021-0445-8BE8-026D7FCB86B5}" dt="2023-10-08T01:09:56.037" v="46"/>
        <pc:sldMkLst>
          <pc:docMk/>
          <pc:sldMk cId="3568619192" sldId="553"/>
        </pc:sldMkLst>
      </pc:sldChg>
      <pc:sldChg chg="del">
        <pc:chgData name="Jim Fleming" userId="161791bae1afb603" providerId="LiveId" clId="{10F1BE37-3021-0445-8BE8-026D7FCB86B5}" dt="2023-10-08T01:06:26.855" v="34" actId="2696"/>
        <pc:sldMkLst>
          <pc:docMk/>
          <pc:sldMk cId="3573348780" sldId="553"/>
        </pc:sldMkLst>
      </pc:sldChg>
      <pc:sldChg chg="del">
        <pc:chgData name="Jim Fleming" userId="161791bae1afb603" providerId="LiveId" clId="{10F1BE37-3021-0445-8BE8-026D7FCB86B5}" dt="2023-10-08T01:06:34.038" v="36" actId="2696"/>
        <pc:sldMkLst>
          <pc:docMk/>
          <pc:sldMk cId="3784631771" sldId="554"/>
        </pc:sldMkLst>
      </pc:sldChg>
      <pc:sldChg chg="modSp add mod">
        <pc:chgData name="Jim Fleming" userId="161791bae1afb603" providerId="LiveId" clId="{10F1BE37-3021-0445-8BE8-026D7FCB86B5}" dt="2023-10-08T01:26:49.605" v="130" actId="114"/>
        <pc:sldMkLst>
          <pc:docMk/>
          <pc:sldMk cId="4177728732" sldId="554"/>
        </pc:sldMkLst>
      </pc:sldChg>
      <pc:sldChg chg="modSp add mod">
        <pc:chgData name="Jim Fleming" userId="161791bae1afb603" providerId="LiveId" clId="{10F1BE37-3021-0445-8BE8-026D7FCB86B5}" dt="2023-10-08T01:11:06.743" v="61" actId="20577"/>
        <pc:sldMkLst>
          <pc:docMk/>
          <pc:sldMk cId="1238143276" sldId="555"/>
        </pc:sldMkLst>
      </pc:sldChg>
      <pc:sldChg chg="del">
        <pc:chgData name="Jim Fleming" userId="161791bae1afb603" providerId="LiveId" clId="{10F1BE37-3021-0445-8BE8-026D7FCB86B5}" dt="2023-10-08T01:05:59.757" v="27" actId="2696"/>
        <pc:sldMkLst>
          <pc:docMk/>
          <pc:sldMk cId="1298237974" sldId="555"/>
        </pc:sldMkLst>
      </pc:sldChg>
      <pc:sldChg chg="modSp add mod">
        <pc:chgData name="Jim Fleming" userId="161791bae1afb603" providerId="LiveId" clId="{10F1BE37-3021-0445-8BE8-026D7FCB86B5}" dt="2023-10-08T01:11:10.007" v="64" actId="20577"/>
        <pc:sldMkLst>
          <pc:docMk/>
          <pc:sldMk cId="1273761994" sldId="556"/>
        </pc:sldMkLst>
      </pc:sldChg>
      <pc:sldChg chg="del">
        <pc:chgData name="Jim Fleming" userId="161791bae1afb603" providerId="LiveId" clId="{10F1BE37-3021-0445-8BE8-026D7FCB86B5}" dt="2023-10-08T01:05:56.539" v="24" actId="2696"/>
        <pc:sldMkLst>
          <pc:docMk/>
          <pc:sldMk cId="1424495844" sldId="556"/>
        </pc:sldMkLst>
      </pc:sldChg>
      <pc:sldChg chg="modSp add mod">
        <pc:chgData name="Jim Fleming" userId="161791bae1afb603" providerId="LiveId" clId="{10F1BE37-3021-0445-8BE8-026D7FCB86B5}" dt="2023-10-08T01:10:56.251" v="58" actId="20577"/>
        <pc:sldMkLst>
          <pc:docMk/>
          <pc:sldMk cId="3355254327" sldId="557"/>
        </pc:sldMkLst>
      </pc:sldChg>
      <pc:sldChg chg="delSp modSp add mod ord">
        <pc:chgData name="Jim Fleming" userId="161791bae1afb603" providerId="LiveId" clId="{10F1BE37-3021-0445-8BE8-026D7FCB86B5}" dt="2023-10-08T01:18:09.383" v="104" actId="20578"/>
        <pc:sldMkLst>
          <pc:docMk/>
          <pc:sldMk cId="2752720607" sldId="558"/>
        </pc:sldMkLst>
      </pc:sldChg>
      <pc:sldChg chg="modSp add mod ord">
        <pc:chgData name="Jim Fleming" userId="161791bae1afb603" providerId="LiveId" clId="{10F1BE37-3021-0445-8BE8-026D7FCB86B5}" dt="2023-10-08T01:18:18.895" v="105" actId="20578"/>
        <pc:sldMkLst>
          <pc:docMk/>
          <pc:sldMk cId="1404910250" sldId="559"/>
        </pc:sldMkLst>
      </pc:sldChg>
      <pc:sldChg chg="add del">
        <pc:chgData name="Jim Fleming" userId="161791bae1afb603" providerId="LiveId" clId="{10F1BE37-3021-0445-8BE8-026D7FCB86B5}" dt="2023-10-08T01:21:54.994" v="124" actId="2696"/>
        <pc:sldMkLst>
          <pc:docMk/>
          <pc:sldMk cId="2829089783" sldId="560"/>
        </pc:sldMkLst>
      </pc:sldChg>
      <pc:sldChg chg="add del ord">
        <pc:chgData name="Jim Fleming" userId="161791bae1afb603" providerId="LiveId" clId="{10F1BE37-3021-0445-8BE8-026D7FCB86B5}" dt="2023-10-08T01:28:02.820" v="132" actId="2696"/>
        <pc:sldMkLst>
          <pc:docMk/>
          <pc:sldMk cId="4104380233" sldId="561"/>
        </pc:sldMkLst>
      </pc:sldChg>
      <pc:sldChg chg="add del replId">
        <pc:chgData name="Jim Fleming" userId="161791bae1afb603" providerId="LiveId" clId="{10F1BE37-3021-0445-8BE8-026D7FCB86B5}" dt="2023-10-08T01:21:55.533" v="125" actId="2696"/>
        <pc:sldMkLst>
          <pc:docMk/>
          <pc:sldMk cId="351749942" sldId="562"/>
        </pc:sldMkLst>
      </pc:sldChg>
      <pc:sldChg chg="add">
        <pc:chgData name="Jim Fleming" userId="161791bae1afb603" providerId="LiveId" clId="{10F1BE37-3021-0445-8BE8-026D7FCB86B5}" dt="2023-10-08T01:18:27.830" v="108" actId="2890"/>
        <pc:sldMkLst>
          <pc:docMk/>
          <pc:sldMk cId="270792197" sldId="563"/>
        </pc:sldMkLst>
      </pc:sldChg>
      <pc:sldChg chg="add ord replId">
        <pc:chgData name="Jim Fleming" userId="161791bae1afb603" providerId="LiveId" clId="{10F1BE37-3021-0445-8BE8-026D7FCB86B5}" dt="2023-10-08T01:21:19.273" v="121" actId="20578"/>
        <pc:sldMkLst>
          <pc:docMk/>
          <pc:sldMk cId="2692311070" sldId="564"/>
        </pc:sldMkLst>
      </pc:sldChg>
      <pc:sldChg chg="add del ord replId">
        <pc:chgData name="Jim Fleming" userId="161791bae1afb603" providerId="LiveId" clId="{10F1BE37-3021-0445-8BE8-026D7FCB86B5}" dt="2023-10-08T01:25:32.098" v="129" actId="2696"/>
        <pc:sldMkLst>
          <pc:docMk/>
          <pc:sldMk cId="1177617697" sldId="565"/>
        </pc:sldMkLst>
      </pc:sldChg>
      <pc:sldChg chg="add ord replId">
        <pc:chgData name="Jim Fleming" userId="161791bae1afb603" providerId="LiveId" clId="{10F1BE37-3021-0445-8BE8-026D7FCB86B5}" dt="2023-10-08T01:21:15.138" v="120" actId="20578"/>
        <pc:sldMkLst>
          <pc:docMk/>
          <pc:sldMk cId="2193666224" sldId="566"/>
        </pc:sldMkLst>
      </pc:sldChg>
      <pc:sldChg chg="add ord">
        <pc:chgData name="Jim Fleming" userId="161791bae1afb603" providerId="LiveId" clId="{10F1BE37-3021-0445-8BE8-026D7FCB86B5}" dt="2023-10-08T01:18:37.191" v="110" actId="20578"/>
        <pc:sldMkLst>
          <pc:docMk/>
          <pc:sldMk cId="137352595" sldId="567"/>
        </pc:sldMkLst>
      </pc:sldChg>
      <pc:sldChg chg="add del ord replId">
        <pc:chgData name="Jim Fleming" userId="161791bae1afb603" providerId="LiveId" clId="{10F1BE37-3021-0445-8BE8-026D7FCB86B5}" dt="2023-10-08T01:27:02.601" v="131" actId="2696"/>
        <pc:sldMkLst>
          <pc:docMk/>
          <pc:sldMk cId="2279701616" sldId="568"/>
        </pc:sldMkLst>
      </pc:sldChg>
      <pc:sldChg chg="add ord replId">
        <pc:chgData name="Jim Fleming" userId="161791bae1afb603" providerId="LiveId" clId="{10F1BE37-3021-0445-8BE8-026D7FCB86B5}" dt="2023-10-08T01:18:41.498" v="111" actId="20578"/>
        <pc:sldMkLst>
          <pc:docMk/>
          <pc:sldMk cId="1305443607" sldId="569"/>
        </pc:sldMkLst>
      </pc:sldChg>
      <pc:sldChg chg="add del ord replId">
        <pc:chgData name="Jim Fleming" userId="161791bae1afb603" providerId="LiveId" clId="{10F1BE37-3021-0445-8BE8-026D7FCB86B5}" dt="2023-10-08T01:25:07.348" v="128" actId="2696"/>
        <pc:sldMkLst>
          <pc:docMk/>
          <pc:sldMk cId="1650976137" sldId="570"/>
        </pc:sldMkLst>
      </pc:sldChg>
      <pc:sldChg chg="add ord replId">
        <pc:chgData name="Jim Fleming" userId="161791bae1afb603" providerId="LiveId" clId="{10F1BE37-3021-0445-8BE8-026D7FCB86B5}" dt="2023-10-08T01:20:19.858" v="115" actId="20578"/>
        <pc:sldMkLst>
          <pc:docMk/>
          <pc:sldMk cId="3201083753" sldId="571"/>
        </pc:sldMkLst>
      </pc:sldChg>
      <pc:sldChg chg="add ord replId">
        <pc:chgData name="Jim Fleming" userId="161791bae1afb603" providerId="LiveId" clId="{10F1BE37-3021-0445-8BE8-026D7FCB86B5}" dt="2023-10-08T01:20:44.578" v="117" actId="20578"/>
        <pc:sldMkLst>
          <pc:docMk/>
          <pc:sldMk cId="160955414" sldId="572"/>
        </pc:sldMkLst>
      </pc:sldChg>
      <pc:sldChg chg="add ord">
        <pc:chgData name="Jim Fleming" userId="161791bae1afb603" providerId="LiveId" clId="{10F1BE37-3021-0445-8BE8-026D7FCB86B5}" dt="2023-10-08T01:22:04.043" v="127" actId="20578"/>
        <pc:sldMkLst>
          <pc:docMk/>
          <pc:sldMk cId="2187300002" sldId="573"/>
        </pc:sldMkLst>
      </pc:sldChg>
    </pc:docChg>
  </pc:docChgLst>
  <pc:docChgLst>
    <pc:chgData name="Jim Fleming" userId="161791bae1afb603" providerId="LiveId" clId="{A2904602-DCEE-A049-80B4-987AF77A3153}"/>
    <pc:docChg chg="undo custSel addSld delSld modSld sldOrd">
      <pc:chgData name="Jim Fleming" userId="161791bae1afb603" providerId="LiveId" clId="{A2904602-DCEE-A049-80B4-987AF77A3153}" dt="2023-09-23T23:07:33.630" v="353" actId="20577"/>
      <pc:docMkLst>
        <pc:docMk/>
      </pc:docMkLst>
      <pc:sldChg chg="del">
        <pc:chgData name="Jim Fleming" userId="161791bae1afb603" providerId="LiveId" clId="{A2904602-DCEE-A049-80B4-987AF77A3153}" dt="2023-09-23T23:05:06.260" v="322" actId="2696"/>
        <pc:sldMkLst>
          <pc:docMk/>
          <pc:sldMk cId="2988817297" sldId="382"/>
        </pc:sldMkLst>
      </pc:sldChg>
      <pc:sldChg chg="modSp mod">
        <pc:chgData name="Jim Fleming" userId="161791bae1afb603" providerId="LiveId" clId="{A2904602-DCEE-A049-80B4-987AF77A3153}" dt="2023-09-23T23:06:45.640" v="324" actId="20577"/>
        <pc:sldMkLst>
          <pc:docMk/>
          <pc:sldMk cId="2681928121" sldId="431"/>
        </pc:sldMkLst>
      </pc:sldChg>
      <pc:sldChg chg="del">
        <pc:chgData name="Jim Fleming" userId="161791bae1afb603" providerId="LiveId" clId="{A2904602-DCEE-A049-80B4-987AF77A3153}" dt="2023-09-23T23:01:35.439" v="282" actId="2696"/>
        <pc:sldMkLst>
          <pc:docMk/>
          <pc:sldMk cId="3544828559" sldId="467"/>
        </pc:sldMkLst>
      </pc:sldChg>
      <pc:sldChg chg="modSp mod">
        <pc:chgData name="Jim Fleming" userId="161791bae1afb603" providerId="LiveId" clId="{A2904602-DCEE-A049-80B4-987AF77A3153}" dt="2023-09-23T23:07:33.630" v="353" actId="20577"/>
        <pc:sldMkLst>
          <pc:docMk/>
          <pc:sldMk cId="1520490589" sldId="468"/>
        </pc:sldMkLst>
      </pc:sldChg>
      <pc:sldChg chg="del">
        <pc:chgData name="Jim Fleming" userId="161791bae1afb603" providerId="LiveId" clId="{A2904602-DCEE-A049-80B4-987AF77A3153}" dt="2023-09-23T22:53:19.566" v="31" actId="2696"/>
        <pc:sldMkLst>
          <pc:docMk/>
          <pc:sldMk cId="4066688916" sldId="469"/>
        </pc:sldMkLst>
      </pc:sldChg>
      <pc:sldChg chg="del">
        <pc:chgData name="Jim Fleming" userId="161791bae1afb603" providerId="LiveId" clId="{A2904602-DCEE-A049-80B4-987AF77A3153}" dt="2023-09-23T22:53:19.566" v="31" actId="2696"/>
        <pc:sldMkLst>
          <pc:docMk/>
          <pc:sldMk cId="3037771443" sldId="470"/>
        </pc:sldMkLst>
      </pc:sldChg>
      <pc:sldChg chg="del">
        <pc:chgData name="Jim Fleming" userId="161791bae1afb603" providerId="LiveId" clId="{A2904602-DCEE-A049-80B4-987AF77A3153}" dt="2023-09-23T22:53:19.566" v="31" actId="2696"/>
        <pc:sldMkLst>
          <pc:docMk/>
          <pc:sldMk cId="2407361361" sldId="471"/>
        </pc:sldMkLst>
      </pc:sldChg>
      <pc:sldChg chg="del">
        <pc:chgData name="Jim Fleming" userId="161791bae1afb603" providerId="LiveId" clId="{A2904602-DCEE-A049-80B4-987AF77A3153}" dt="2023-09-23T22:51:51.668" v="0" actId="2696"/>
        <pc:sldMkLst>
          <pc:docMk/>
          <pc:sldMk cId="3351739050" sldId="472"/>
        </pc:sldMkLst>
      </pc:sldChg>
      <pc:sldChg chg="del">
        <pc:chgData name="Jim Fleming" userId="161791bae1afb603" providerId="LiveId" clId="{A2904602-DCEE-A049-80B4-987AF77A3153}" dt="2023-09-23T22:51:51.668" v="0" actId="2696"/>
        <pc:sldMkLst>
          <pc:docMk/>
          <pc:sldMk cId="4112206451" sldId="473"/>
        </pc:sldMkLst>
      </pc:sldChg>
      <pc:sldChg chg="del">
        <pc:chgData name="Jim Fleming" userId="161791bae1afb603" providerId="LiveId" clId="{A2904602-DCEE-A049-80B4-987AF77A3153}" dt="2023-09-23T22:51:51.668" v="0" actId="2696"/>
        <pc:sldMkLst>
          <pc:docMk/>
          <pc:sldMk cId="1522914671" sldId="474"/>
        </pc:sldMkLst>
      </pc:sldChg>
      <pc:sldChg chg="del">
        <pc:chgData name="Jim Fleming" userId="161791bae1afb603" providerId="LiveId" clId="{A2904602-DCEE-A049-80B4-987AF77A3153}" dt="2023-09-23T22:51:51.668" v="0" actId="2696"/>
        <pc:sldMkLst>
          <pc:docMk/>
          <pc:sldMk cId="256836955" sldId="475"/>
        </pc:sldMkLst>
      </pc:sldChg>
      <pc:sldChg chg="del">
        <pc:chgData name="Jim Fleming" userId="161791bae1afb603" providerId="LiveId" clId="{A2904602-DCEE-A049-80B4-987AF77A3153}" dt="2023-09-23T22:51:51.668" v="0" actId="2696"/>
        <pc:sldMkLst>
          <pc:docMk/>
          <pc:sldMk cId="1095635040" sldId="476"/>
        </pc:sldMkLst>
      </pc:sldChg>
      <pc:sldChg chg="del">
        <pc:chgData name="Jim Fleming" userId="161791bae1afb603" providerId="LiveId" clId="{A2904602-DCEE-A049-80B4-987AF77A3153}" dt="2023-09-23T22:51:51.668" v="0" actId="2696"/>
        <pc:sldMkLst>
          <pc:docMk/>
          <pc:sldMk cId="1626850856" sldId="477"/>
        </pc:sldMkLst>
      </pc:sldChg>
      <pc:sldChg chg="del">
        <pc:chgData name="Jim Fleming" userId="161791bae1afb603" providerId="LiveId" clId="{A2904602-DCEE-A049-80B4-987AF77A3153}" dt="2023-09-23T22:51:51.668" v="0" actId="2696"/>
        <pc:sldMkLst>
          <pc:docMk/>
          <pc:sldMk cId="4009306785" sldId="478"/>
        </pc:sldMkLst>
      </pc:sldChg>
      <pc:sldChg chg="del">
        <pc:chgData name="Jim Fleming" userId="161791bae1afb603" providerId="LiveId" clId="{A2904602-DCEE-A049-80B4-987AF77A3153}" dt="2023-09-23T22:51:51.668" v="0" actId="2696"/>
        <pc:sldMkLst>
          <pc:docMk/>
          <pc:sldMk cId="1008993633" sldId="479"/>
        </pc:sldMkLst>
      </pc:sldChg>
      <pc:sldChg chg="del">
        <pc:chgData name="Jim Fleming" userId="161791bae1afb603" providerId="LiveId" clId="{A2904602-DCEE-A049-80B4-987AF77A3153}" dt="2023-09-23T22:51:51.668" v="0" actId="2696"/>
        <pc:sldMkLst>
          <pc:docMk/>
          <pc:sldMk cId="3467839692" sldId="480"/>
        </pc:sldMkLst>
      </pc:sldChg>
      <pc:sldChg chg="del">
        <pc:chgData name="Jim Fleming" userId="161791bae1afb603" providerId="LiveId" clId="{A2904602-DCEE-A049-80B4-987AF77A3153}" dt="2023-09-23T22:51:51.668" v="0" actId="2696"/>
        <pc:sldMkLst>
          <pc:docMk/>
          <pc:sldMk cId="1693998690" sldId="481"/>
        </pc:sldMkLst>
      </pc:sldChg>
      <pc:sldChg chg="del">
        <pc:chgData name="Jim Fleming" userId="161791bae1afb603" providerId="LiveId" clId="{A2904602-DCEE-A049-80B4-987AF77A3153}" dt="2023-09-23T22:51:53.484" v="1" actId="2696"/>
        <pc:sldMkLst>
          <pc:docMk/>
          <pc:sldMk cId="334323681" sldId="483"/>
        </pc:sldMkLst>
      </pc:sldChg>
      <pc:sldChg chg="del">
        <pc:chgData name="Jim Fleming" userId="161791bae1afb603" providerId="LiveId" clId="{A2904602-DCEE-A049-80B4-987AF77A3153}" dt="2023-09-23T22:53:21.187" v="32" actId="2696"/>
        <pc:sldMkLst>
          <pc:docMk/>
          <pc:sldMk cId="2824961793" sldId="485"/>
        </pc:sldMkLst>
      </pc:sldChg>
      <pc:sldChg chg="del">
        <pc:chgData name="Jim Fleming" userId="161791bae1afb603" providerId="LiveId" clId="{A2904602-DCEE-A049-80B4-987AF77A3153}" dt="2023-09-23T22:51:54.358" v="2" actId="2696"/>
        <pc:sldMkLst>
          <pc:docMk/>
          <pc:sldMk cId="3709128226" sldId="486"/>
        </pc:sldMkLst>
      </pc:sldChg>
      <pc:sldChg chg="modSp mod ord">
        <pc:chgData name="Jim Fleming" userId="161791bae1afb603" providerId="LiveId" clId="{A2904602-DCEE-A049-80B4-987AF77A3153}" dt="2023-09-23T22:52:48.345" v="27" actId="6549"/>
        <pc:sldMkLst>
          <pc:docMk/>
          <pc:sldMk cId="95395388" sldId="487"/>
        </pc:sldMkLst>
      </pc:sldChg>
      <pc:sldChg chg="del">
        <pc:chgData name="Jim Fleming" userId="161791bae1afb603" providerId="LiveId" clId="{A2904602-DCEE-A049-80B4-987AF77A3153}" dt="2023-09-23T22:53:19.566" v="31" actId="2696"/>
        <pc:sldMkLst>
          <pc:docMk/>
          <pc:sldMk cId="4236585449" sldId="488"/>
        </pc:sldMkLst>
      </pc:sldChg>
      <pc:sldChg chg="del">
        <pc:chgData name="Jim Fleming" userId="161791bae1afb603" providerId="LiveId" clId="{A2904602-DCEE-A049-80B4-987AF77A3153}" dt="2023-09-23T22:53:19.566" v="31" actId="2696"/>
        <pc:sldMkLst>
          <pc:docMk/>
          <pc:sldMk cId="2138533639" sldId="489"/>
        </pc:sldMkLst>
      </pc:sldChg>
      <pc:sldChg chg="del">
        <pc:chgData name="Jim Fleming" userId="161791bae1afb603" providerId="LiveId" clId="{A2904602-DCEE-A049-80B4-987AF77A3153}" dt="2023-09-23T22:53:19.566" v="31" actId="2696"/>
        <pc:sldMkLst>
          <pc:docMk/>
          <pc:sldMk cId="1773743807" sldId="490"/>
        </pc:sldMkLst>
      </pc:sldChg>
      <pc:sldChg chg="del">
        <pc:chgData name="Jim Fleming" userId="161791bae1afb603" providerId="LiveId" clId="{A2904602-DCEE-A049-80B4-987AF77A3153}" dt="2023-09-23T22:53:19.566" v="31" actId="2696"/>
        <pc:sldMkLst>
          <pc:docMk/>
          <pc:sldMk cId="1321751761" sldId="491"/>
        </pc:sldMkLst>
      </pc:sldChg>
      <pc:sldChg chg="del">
        <pc:chgData name="Jim Fleming" userId="161791bae1afb603" providerId="LiveId" clId="{A2904602-DCEE-A049-80B4-987AF77A3153}" dt="2023-09-23T22:53:19.566" v="31" actId="2696"/>
        <pc:sldMkLst>
          <pc:docMk/>
          <pc:sldMk cId="1840517385" sldId="504"/>
        </pc:sldMkLst>
      </pc:sldChg>
      <pc:sldChg chg="del">
        <pc:chgData name="Jim Fleming" userId="161791bae1afb603" providerId="LiveId" clId="{A2904602-DCEE-A049-80B4-987AF77A3153}" dt="2023-09-23T22:51:55.077" v="3" actId="2696"/>
        <pc:sldMkLst>
          <pc:docMk/>
          <pc:sldMk cId="3278007702" sldId="505"/>
        </pc:sldMkLst>
      </pc:sldChg>
      <pc:sldChg chg="del">
        <pc:chgData name="Jim Fleming" userId="161791bae1afb603" providerId="LiveId" clId="{A2904602-DCEE-A049-80B4-987AF77A3153}" dt="2023-09-23T22:51:58.305" v="4" actId="2696"/>
        <pc:sldMkLst>
          <pc:docMk/>
          <pc:sldMk cId="4287106677" sldId="506"/>
        </pc:sldMkLst>
      </pc:sldChg>
      <pc:sldChg chg="del">
        <pc:chgData name="Jim Fleming" userId="161791bae1afb603" providerId="LiveId" clId="{A2904602-DCEE-A049-80B4-987AF77A3153}" dt="2023-09-23T22:51:51.668" v="0" actId="2696"/>
        <pc:sldMkLst>
          <pc:docMk/>
          <pc:sldMk cId="2366899281" sldId="507"/>
        </pc:sldMkLst>
      </pc:sldChg>
      <pc:sldChg chg="del">
        <pc:chgData name="Jim Fleming" userId="161791bae1afb603" providerId="LiveId" clId="{A2904602-DCEE-A049-80B4-987AF77A3153}" dt="2023-09-23T22:51:51.668" v="0" actId="2696"/>
        <pc:sldMkLst>
          <pc:docMk/>
          <pc:sldMk cId="3822023154" sldId="508"/>
        </pc:sldMkLst>
      </pc:sldChg>
      <pc:sldChg chg="del">
        <pc:chgData name="Jim Fleming" userId="161791bae1afb603" providerId="LiveId" clId="{A2904602-DCEE-A049-80B4-987AF77A3153}" dt="2023-09-23T22:51:51.668" v="0" actId="2696"/>
        <pc:sldMkLst>
          <pc:docMk/>
          <pc:sldMk cId="776758582" sldId="509"/>
        </pc:sldMkLst>
      </pc:sldChg>
      <pc:sldChg chg="del">
        <pc:chgData name="Jim Fleming" userId="161791bae1afb603" providerId="LiveId" clId="{A2904602-DCEE-A049-80B4-987AF77A3153}" dt="2023-09-23T22:51:51.668" v="0" actId="2696"/>
        <pc:sldMkLst>
          <pc:docMk/>
          <pc:sldMk cId="2480028980" sldId="510"/>
        </pc:sldMkLst>
      </pc:sldChg>
      <pc:sldChg chg="del">
        <pc:chgData name="Jim Fleming" userId="161791bae1afb603" providerId="LiveId" clId="{A2904602-DCEE-A049-80B4-987AF77A3153}" dt="2023-09-23T22:51:51.668" v="0" actId="2696"/>
        <pc:sldMkLst>
          <pc:docMk/>
          <pc:sldMk cId="2015059262" sldId="511"/>
        </pc:sldMkLst>
      </pc:sldChg>
      <pc:sldChg chg="del">
        <pc:chgData name="Jim Fleming" userId="161791bae1afb603" providerId="LiveId" clId="{A2904602-DCEE-A049-80B4-987AF77A3153}" dt="2023-09-23T22:51:51.668" v="0" actId="2696"/>
        <pc:sldMkLst>
          <pc:docMk/>
          <pc:sldMk cId="2523544403" sldId="512"/>
        </pc:sldMkLst>
      </pc:sldChg>
      <pc:sldChg chg="del">
        <pc:chgData name="Jim Fleming" userId="161791bae1afb603" providerId="LiveId" clId="{A2904602-DCEE-A049-80B4-987AF77A3153}" dt="2023-09-23T22:51:51.668" v="0" actId="2696"/>
        <pc:sldMkLst>
          <pc:docMk/>
          <pc:sldMk cId="3259361179" sldId="513"/>
        </pc:sldMkLst>
      </pc:sldChg>
      <pc:sldChg chg="del">
        <pc:chgData name="Jim Fleming" userId="161791bae1afb603" providerId="LiveId" clId="{A2904602-DCEE-A049-80B4-987AF77A3153}" dt="2023-09-23T22:51:51.668" v="0" actId="2696"/>
        <pc:sldMkLst>
          <pc:docMk/>
          <pc:sldMk cId="2095693394" sldId="514"/>
        </pc:sldMkLst>
      </pc:sldChg>
      <pc:sldChg chg="del">
        <pc:chgData name="Jim Fleming" userId="161791bae1afb603" providerId="LiveId" clId="{A2904602-DCEE-A049-80B4-987AF77A3153}" dt="2023-09-23T22:51:51.668" v="0" actId="2696"/>
        <pc:sldMkLst>
          <pc:docMk/>
          <pc:sldMk cId="2206136913" sldId="515"/>
        </pc:sldMkLst>
      </pc:sldChg>
      <pc:sldChg chg="del">
        <pc:chgData name="Jim Fleming" userId="161791bae1afb603" providerId="LiveId" clId="{A2904602-DCEE-A049-80B4-987AF77A3153}" dt="2023-09-23T22:51:51.668" v="0" actId="2696"/>
        <pc:sldMkLst>
          <pc:docMk/>
          <pc:sldMk cId="1085568665" sldId="516"/>
        </pc:sldMkLst>
      </pc:sldChg>
      <pc:sldChg chg="del">
        <pc:chgData name="Jim Fleming" userId="161791bae1afb603" providerId="LiveId" clId="{A2904602-DCEE-A049-80B4-987AF77A3153}" dt="2023-09-23T22:51:51.668" v="0" actId="2696"/>
        <pc:sldMkLst>
          <pc:docMk/>
          <pc:sldMk cId="91161826" sldId="517"/>
        </pc:sldMkLst>
      </pc:sldChg>
      <pc:sldChg chg="del">
        <pc:chgData name="Jim Fleming" userId="161791bae1afb603" providerId="LiveId" clId="{A2904602-DCEE-A049-80B4-987AF77A3153}" dt="2023-09-23T22:51:51.668" v="0" actId="2696"/>
        <pc:sldMkLst>
          <pc:docMk/>
          <pc:sldMk cId="2845338957" sldId="518"/>
        </pc:sldMkLst>
      </pc:sldChg>
      <pc:sldChg chg="del">
        <pc:chgData name="Jim Fleming" userId="161791bae1afb603" providerId="LiveId" clId="{A2904602-DCEE-A049-80B4-987AF77A3153}" dt="2023-09-23T22:51:51.668" v="0" actId="2696"/>
        <pc:sldMkLst>
          <pc:docMk/>
          <pc:sldMk cId="2438835787" sldId="519"/>
        </pc:sldMkLst>
      </pc:sldChg>
      <pc:sldChg chg="del">
        <pc:chgData name="Jim Fleming" userId="161791bae1afb603" providerId="LiveId" clId="{A2904602-DCEE-A049-80B4-987AF77A3153}" dt="2023-09-23T22:51:51.668" v="0" actId="2696"/>
        <pc:sldMkLst>
          <pc:docMk/>
          <pc:sldMk cId="1179214698" sldId="520"/>
        </pc:sldMkLst>
      </pc:sldChg>
      <pc:sldChg chg="modSp mod ord">
        <pc:chgData name="Jim Fleming" userId="161791bae1afb603" providerId="LiveId" clId="{A2904602-DCEE-A049-80B4-987AF77A3153}" dt="2023-09-23T22:52:53.377" v="30" actId="6549"/>
        <pc:sldMkLst>
          <pc:docMk/>
          <pc:sldMk cId="585080306" sldId="521"/>
        </pc:sldMkLst>
      </pc:sldChg>
      <pc:sldChg chg="addSp modSp add del mod ord modShow">
        <pc:chgData name="Jim Fleming" userId="161791bae1afb603" providerId="LiveId" clId="{A2904602-DCEE-A049-80B4-987AF77A3153}" dt="2023-09-23T23:01:17" v="281" actId="2696"/>
        <pc:sldMkLst>
          <pc:docMk/>
          <pc:sldMk cId="671289924" sldId="522"/>
        </pc:sldMkLst>
      </pc:sldChg>
      <pc:sldChg chg="addSp modSp add mod">
        <pc:chgData name="Jim Fleming" userId="161791bae1afb603" providerId="LiveId" clId="{A2904602-DCEE-A049-80B4-987AF77A3153}" dt="2023-09-23T23:04:52.458" v="319" actId="207"/>
        <pc:sldMkLst>
          <pc:docMk/>
          <pc:sldMk cId="82948758" sldId="523"/>
        </pc:sldMkLst>
      </pc:sldChg>
      <pc:sldChg chg="modSp add mod">
        <pc:chgData name="Jim Fleming" userId="161791bae1afb603" providerId="LiveId" clId="{A2904602-DCEE-A049-80B4-987AF77A3153}" dt="2023-09-23T23:03:05.759" v="306" actId="20577"/>
        <pc:sldMkLst>
          <pc:docMk/>
          <pc:sldMk cId="3286281656" sldId="524"/>
        </pc:sldMkLst>
      </pc:sldChg>
      <pc:sldChg chg="modSp add mod">
        <pc:chgData name="Jim Fleming" userId="161791bae1afb603" providerId="LiveId" clId="{A2904602-DCEE-A049-80B4-987AF77A3153}" dt="2023-09-23T23:03:04.700" v="305" actId="20577"/>
        <pc:sldMkLst>
          <pc:docMk/>
          <pc:sldMk cId="3699286296" sldId="525"/>
        </pc:sldMkLst>
      </pc:sldChg>
      <pc:sldChg chg="modSp add mod">
        <pc:chgData name="Jim Fleming" userId="161791bae1afb603" providerId="LiveId" clId="{A2904602-DCEE-A049-80B4-987AF77A3153}" dt="2023-09-23T23:03:03.323" v="304" actId="20577"/>
        <pc:sldMkLst>
          <pc:docMk/>
          <pc:sldMk cId="2034044102" sldId="526"/>
        </pc:sldMkLst>
      </pc:sldChg>
      <pc:sldChg chg="modSp add mod">
        <pc:chgData name="Jim Fleming" userId="161791bae1afb603" providerId="LiveId" clId="{A2904602-DCEE-A049-80B4-987AF77A3153}" dt="2023-09-23T23:03:30.521" v="312" actId="207"/>
        <pc:sldMkLst>
          <pc:docMk/>
          <pc:sldMk cId="2524198332" sldId="527"/>
        </pc:sldMkLst>
      </pc:sldChg>
      <pc:sldChg chg="modSp add mod">
        <pc:chgData name="Jim Fleming" userId="161791bae1afb603" providerId="LiveId" clId="{A2904602-DCEE-A049-80B4-987AF77A3153}" dt="2023-09-23T23:03:41.217" v="315" actId="207"/>
        <pc:sldMkLst>
          <pc:docMk/>
          <pc:sldMk cId="1522105617" sldId="528"/>
        </pc:sldMkLst>
      </pc:sldChg>
      <pc:sldChg chg="add">
        <pc:chgData name="Jim Fleming" userId="161791bae1afb603" providerId="LiveId" clId="{A2904602-DCEE-A049-80B4-987AF77A3153}" dt="2023-09-23T23:04:42.531" v="316" actId="2890"/>
        <pc:sldMkLst>
          <pc:docMk/>
          <pc:sldMk cId="1722007129" sldId="529"/>
        </pc:sldMkLst>
      </pc:sldChg>
      <pc:sldChg chg="add mod ord modShow">
        <pc:chgData name="Jim Fleming" userId="161791bae1afb603" providerId="LiveId" clId="{A2904602-DCEE-A049-80B4-987AF77A3153}" dt="2023-09-23T23:05:09.212" v="323" actId="729"/>
        <pc:sldMkLst>
          <pc:docMk/>
          <pc:sldMk cId="2125220031" sldId="530"/>
        </pc:sldMkLst>
      </pc:sldChg>
      <pc:sldChg chg="modSp add mod ord">
        <pc:chgData name="Jim Fleming" userId="161791bae1afb603" providerId="LiveId" clId="{A2904602-DCEE-A049-80B4-987AF77A3153}" dt="2023-09-23T23:07:15.741" v="352" actId="20577"/>
        <pc:sldMkLst>
          <pc:docMk/>
          <pc:sldMk cId="3610940258" sldId="531"/>
        </pc:sldMkLst>
      </pc:sldChg>
    </pc:docChg>
  </pc:docChgLst>
  <pc:docChgLst>
    <pc:chgData name="Jim Fleming" userId="161791bae1afb603" providerId="LiveId" clId="{5A66F285-9A68-9848-AA0B-FE5B2BE99AC4}"/>
    <pc:docChg chg="custSel addSld delSld modSld">
      <pc:chgData name="Jim Fleming" userId="161791bae1afb603" providerId="LiveId" clId="{5A66F285-9A68-9848-AA0B-FE5B2BE99AC4}" dt="2024-10-18T15:37:55.032" v="81" actId="20577"/>
      <pc:docMkLst>
        <pc:docMk/>
      </pc:docMkLst>
      <pc:sldChg chg="delSp modSp mod">
        <pc:chgData name="Jim Fleming" userId="161791bae1afb603" providerId="LiveId" clId="{5A66F285-9A68-9848-AA0B-FE5B2BE99AC4}" dt="2024-10-18T15:37:55.032" v="81" actId="20577"/>
        <pc:sldMkLst>
          <pc:docMk/>
          <pc:sldMk cId="3544828559" sldId="467"/>
        </pc:sldMkLst>
      </pc:sldChg>
      <pc:sldChg chg="del">
        <pc:chgData name="Jim Fleming" userId="161791bae1afb603" providerId="LiveId" clId="{5A66F285-9A68-9848-AA0B-FE5B2BE99AC4}" dt="2024-10-18T15:37:07.950" v="80" actId="2696"/>
        <pc:sldMkLst>
          <pc:docMk/>
          <pc:sldMk cId="4066688916" sldId="469"/>
        </pc:sldMkLst>
      </pc:sldChg>
      <pc:sldChg chg="del">
        <pc:chgData name="Jim Fleming" userId="161791bae1afb603" providerId="LiveId" clId="{5A66F285-9A68-9848-AA0B-FE5B2BE99AC4}" dt="2024-10-18T15:37:07.950" v="80" actId="2696"/>
        <pc:sldMkLst>
          <pc:docMk/>
          <pc:sldMk cId="3037771443" sldId="470"/>
        </pc:sldMkLst>
      </pc:sldChg>
      <pc:sldChg chg="del">
        <pc:chgData name="Jim Fleming" userId="161791bae1afb603" providerId="LiveId" clId="{5A66F285-9A68-9848-AA0B-FE5B2BE99AC4}" dt="2024-10-18T15:37:07.950" v="80" actId="2696"/>
        <pc:sldMkLst>
          <pc:docMk/>
          <pc:sldMk cId="3351739050" sldId="472"/>
        </pc:sldMkLst>
      </pc:sldChg>
      <pc:sldChg chg="del">
        <pc:chgData name="Jim Fleming" userId="161791bae1afb603" providerId="LiveId" clId="{5A66F285-9A68-9848-AA0B-FE5B2BE99AC4}" dt="2024-10-18T15:37:07.950" v="80" actId="2696"/>
        <pc:sldMkLst>
          <pc:docMk/>
          <pc:sldMk cId="4112206451" sldId="473"/>
        </pc:sldMkLst>
      </pc:sldChg>
      <pc:sldChg chg="del">
        <pc:chgData name="Jim Fleming" userId="161791bae1afb603" providerId="LiveId" clId="{5A66F285-9A68-9848-AA0B-FE5B2BE99AC4}" dt="2024-10-18T15:37:07.950" v="80" actId="2696"/>
        <pc:sldMkLst>
          <pc:docMk/>
          <pc:sldMk cId="1522914671" sldId="474"/>
        </pc:sldMkLst>
      </pc:sldChg>
      <pc:sldChg chg="del">
        <pc:chgData name="Jim Fleming" userId="161791bae1afb603" providerId="LiveId" clId="{5A66F285-9A68-9848-AA0B-FE5B2BE99AC4}" dt="2024-10-18T15:37:07.950" v="80" actId="2696"/>
        <pc:sldMkLst>
          <pc:docMk/>
          <pc:sldMk cId="256836955" sldId="475"/>
        </pc:sldMkLst>
      </pc:sldChg>
      <pc:sldChg chg="del">
        <pc:chgData name="Jim Fleming" userId="161791bae1afb603" providerId="LiveId" clId="{5A66F285-9A68-9848-AA0B-FE5B2BE99AC4}" dt="2024-10-18T15:37:07.950" v="80" actId="2696"/>
        <pc:sldMkLst>
          <pc:docMk/>
          <pc:sldMk cId="1095635040" sldId="476"/>
        </pc:sldMkLst>
      </pc:sldChg>
      <pc:sldChg chg="del">
        <pc:chgData name="Jim Fleming" userId="161791bae1afb603" providerId="LiveId" clId="{5A66F285-9A68-9848-AA0B-FE5B2BE99AC4}" dt="2024-10-18T15:37:07.950" v="80" actId="2696"/>
        <pc:sldMkLst>
          <pc:docMk/>
          <pc:sldMk cId="1626850856" sldId="477"/>
        </pc:sldMkLst>
      </pc:sldChg>
      <pc:sldChg chg="del">
        <pc:chgData name="Jim Fleming" userId="161791bae1afb603" providerId="LiveId" clId="{5A66F285-9A68-9848-AA0B-FE5B2BE99AC4}" dt="2024-10-18T15:37:07.950" v="80" actId="2696"/>
        <pc:sldMkLst>
          <pc:docMk/>
          <pc:sldMk cId="4009306785" sldId="478"/>
        </pc:sldMkLst>
      </pc:sldChg>
      <pc:sldChg chg="del">
        <pc:chgData name="Jim Fleming" userId="161791bae1afb603" providerId="LiveId" clId="{5A66F285-9A68-9848-AA0B-FE5B2BE99AC4}" dt="2024-10-18T15:37:07.950" v="80" actId="2696"/>
        <pc:sldMkLst>
          <pc:docMk/>
          <pc:sldMk cId="1008993633" sldId="479"/>
        </pc:sldMkLst>
      </pc:sldChg>
      <pc:sldChg chg="del">
        <pc:chgData name="Jim Fleming" userId="161791bae1afb603" providerId="LiveId" clId="{5A66F285-9A68-9848-AA0B-FE5B2BE99AC4}" dt="2024-10-18T15:37:07.950" v="80" actId="2696"/>
        <pc:sldMkLst>
          <pc:docMk/>
          <pc:sldMk cId="3467839692" sldId="480"/>
        </pc:sldMkLst>
      </pc:sldChg>
      <pc:sldChg chg="del">
        <pc:chgData name="Jim Fleming" userId="161791bae1afb603" providerId="LiveId" clId="{5A66F285-9A68-9848-AA0B-FE5B2BE99AC4}" dt="2024-10-18T15:37:07.950" v="80" actId="2696"/>
        <pc:sldMkLst>
          <pc:docMk/>
          <pc:sldMk cId="1693998690" sldId="481"/>
        </pc:sldMkLst>
      </pc:sldChg>
      <pc:sldChg chg="del">
        <pc:chgData name="Jim Fleming" userId="161791bae1afb603" providerId="LiveId" clId="{5A66F285-9A68-9848-AA0B-FE5B2BE99AC4}" dt="2024-10-18T15:37:07.950" v="80" actId="2696"/>
        <pc:sldMkLst>
          <pc:docMk/>
          <pc:sldMk cId="334323681" sldId="483"/>
        </pc:sldMkLst>
      </pc:sldChg>
      <pc:sldChg chg="del">
        <pc:chgData name="Jim Fleming" userId="161791bae1afb603" providerId="LiveId" clId="{5A66F285-9A68-9848-AA0B-FE5B2BE99AC4}" dt="2024-10-18T15:37:07.950" v="80" actId="2696"/>
        <pc:sldMkLst>
          <pc:docMk/>
          <pc:sldMk cId="2138533639" sldId="489"/>
        </pc:sldMkLst>
      </pc:sldChg>
      <pc:sldChg chg="del">
        <pc:chgData name="Jim Fleming" userId="161791bae1afb603" providerId="LiveId" clId="{5A66F285-9A68-9848-AA0B-FE5B2BE99AC4}" dt="2024-10-18T15:37:07.950" v="80" actId="2696"/>
        <pc:sldMkLst>
          <pc:docMk/>
          <pc:sldMk cId="1773743807" sldId="490"/>
        </pc:sldMkLst>
      </pc:sldChg>
      <pc:sldChg chg="del">
        <pc:chgData name="Jim Fleming" userId="161791bae1afb603" providerId="LiveId" clId="{5A66F285-9A68-9848-AA0B-FE5B2BE99AC4}" dt="2024-10-18T15:37:07.950" v="80" actId="2696"/>
        <pc:sldMkLst>
          <pc:docMk/>
          <pc:sldMk cId="3278007702" sldId="505"/>
        </pc:sldMkLst>
      </pc:sldChg>
      <pc:sldChg chg="del">
        <pc:chgData name="Jim Fleming" userId="161791bae1afb603" providerId="LiveId" clId="{5A66F285-9A68-9848-AA0B-FE5B2BE99AC4}" dt="2024-10-18T15:37:07.950" v="80" actId="2696"/>
        <pc:sldMkLst>
          <pc:docMk/>
          <pc:sldMk cId="4287106677" sldId="506"/>
        </pc:sldMkLst>
      </pc:sldChg>
      <pc:sldChg chg="del">
        <pc:chgData name="Jim Fleming" userId="161791bae1afb603" providerId="LiveId" clId="{5A66F285-9A68-9848-AA0B-FE5B2BE99AC4}" dt="2024-10-18T15:37:07.950" v="80" actId="2696"/>
        <pc:sldMkLst>
          <pc:docMk/>
          <pc:sldMk cId="2483344949" sldId="685"/>
        </pc:sldMkLst>
      </pc:sldChg>
      <pc:sldChg chg="del">
        <pc:chgData name="Jim Fleming" userId="161791bae1afb603" providerId="LiveId" clId="{5A66F285-9A68-9848-AA0B-FE5B2BE99AC4}" dt="2024-10-18T15:37:07.950" v="80" actId="2696"/>
        <pc:sldMkLst>
          <pc:docMk/>
          <pc:sldMk cId="3138687943" sldId="686"/>
        </pc:sldMkLst>
      </pc:sldChg>
      <pc:sldChg chg="del">
        <pc:chgData name="Jim Fleming" userId="161791bae1afb603" providerId="LiveId" clId="{5A66F285-9A68-9848-AA0B-FE5B2BE99AC4}" dt="2024-10-18T15:37:07.950" v="80" actId="2696"/>
        <pc:sldMkLst>
          <pc:docMk/>
          <pc:sldMk cId="235385805" sldId="687"/>
        </pc:sldMkLst>
      </pc:sldChg>
      <pc:sldChg chg="del">
        <pc:chgData name="Jim Fleming" userId="161791bae1afb603" providerId="LiveId" clId="{5A66F285-9A68-9848-AA0B-FE5B2BE99AC4}" dt="2024-10-18T15:37:07.950" v="80" actId="2696"/>
        <pc:sldMkLst>
          <pc:docMk/>
          <pc:sldMk cId="455421558" sldId="688"/>
        </pc:sldMkLst>
      </pc:sldChg>
      <pc:sldChg chg="del">
        <pc:chgData name="Jim Fleming" userId="161791bae1afb603" providerId="LiveId" clId="{5A66F285-9A68-9848-AA0B-FE5B2BE99AC4}" dt="2024-10-18T15:37:07.950" v="80" actId="2696"/>
        <pc:sldMkLst>
          <pc:docMk/>
          <pc:sldMk cId="4261610662" sldId="689"/>
        </pc:sldMkLst>
      </pc:sldChg>
      <pc:sldChg chg="del">
        <pc:chgData name="Jim Fleming" userId="161791bae1afb603" providerId="LiveId" clId="{5A66F285-9A68-9848-AA0B-FE5B2BE99AC4}" dt="2024-10-18T15:37:07.950" v="80" actId="2696"/>
        <pc:sldMkLst>
          <pc:docMk/>
          <pc:sldMk cId="2656249914" sldId="691"/>
        </pc:sldMkLst>
      </pc:sldChg>
      <pc:sldChg chg="del">
        <pc:chgData name="Jim Fleming" userId="161791bae1afb603" providerId="LiveId" clId="{5A66F285-9A68-9848-AA0B-FE5B2BE99AC4}" dt="2024-10-18T15:37:07.950" v="80" actId="2696"/>
        <pc:sldMkLst>
          <pc:docMk/>
          <pc:sldMk cId="3262844880" sldId="692"/>
        </pc:sldMkLst>
      </pc:sldChg>
      <pc:sldChg chg="del">
        <pc:chgData name="Jim Fleming" userId="161791bae1afb603" providerId="LiveId" clId="{5A66F285-9A68-9848-AA0B-FE5B2BE99AC4}" dt="2024-10-18T15:37:07.950" v="80" actId="2696"/>
        <pc:sldMkLst>
          <pc:docMk/>
          <pc:sldMk cId="3307085398" sldId="694"/>
        </pc:sldMkLst>
      </pc:sldChg>
      <pc:sldChg chg="del">
        <pc:chgData name="Jim Fleming" userId="161791bae1afb603" providerId="LiveId" clId="{5A66F285-9A68-9848-AA0B-FE5B2BE99AC4}" dt="2024-10-18T15:37:07.950" v="80" actId="2696"/>
        <pc:sldMkLst>
          <pc:docMk/>
          <pc:sldMk cId="2207186041" sldId="695"/>
        </pc:sldMkLst>
      </pc:sldChg>
      <pc:sldChg chg="del">
        <pc:chgData name="Jim Fleming" userId="161791bae1afb603" providerId="LiveId" clId="{5A66F285-9A68-9848-AA0B-FE5B2BE99AC4}" dt="2024-10-18T15:37:07.950" v="80" actId="2696"/>
        <pc:sldMkLst>
          <pc:docMk/>
          <pc:sldMk cId="516602135" sldId="696"/>
        </pc:sldMkLst>
      </pc:sldChg>
      <pc:sldChg chg="del">
        <pc:chgData name="Jim Fleming" userId="161791bae1afb603" providerId="LiveId" clId="{5A66F285-9A68-9848-AA0B-FE5B2BE99AC4}" dt="2024-10-18T15:37:07.950" v="80" actId="2696"/>
        <pc:sldMkLst>
          <pc:docMk/>
          <pc:sldMk cId="2886083448" sldId="697"/>
        </pc:sldMkLst>
      </pc:sldChg>
      <pc:sldChg chg="del">
        <pc:chgData name="Jim Fleming" userId="161791bae1afb603" providerId="LiveId" clId="{5A66F285-9A68-9848-AA0B-FE5B2BE99AC4}" dt="2024-10-18T15:37:07.950" v="80" actId="2696"/>
        <pc:sldMkLst>
          <pc:docMk/>
          <pc:sldMk cId="3021204438" sldId="698"/>
        </pc:sldMkLst>
      </pc:sldChg>
      <pc:sldChg chg="del">
        <pc:chgData name="Jim Fleming" userId="161791bae1afb603" providerId="LiveId" clId="{5A66F285-9A68-9848-AA0B-FE5B2BE99AC4}" dt="2024-10-18T15:37:07.950" v="80" actId="2696"/>
        <pc:sldMkLst>
          <pc:docMk/>
          <pc:sldMk cId="2718674614" sldId="699"/>
        </pc:sldMkLst>
      </pc:sldChg>
      <pc:sldChg chg="modSp new mod">
        <pc:chgData name="Jim Fleming" userId="161791bae1afb603" providerId="LiveId" clId="{5A66F285-9A68-9848-AA0B-FE5B2BE99AC4}" dt="2024-10-18T15:36:40.165" v="78" actId="6549"/>
        <pc:sldMkLst>
          <pc:docMk/>
          <pc:sldMk cId="126713534" sldId="700"/>
        </pc:sldMkLst>
      </pc:sldChg>
    </pc:docChg>
  </pc:docChgLst>
  <pc:docChgLst>
    <pc:chgData name="Jim Fleming" userId="161791bae1afb603" providerId="LiveId" clId="{00E9CEF1-70AC-3F4A-AE94-AB46DC0184EF}"/>
    <pc:docChg chg="custSel addSld delSld modSld sldOrd">
      <pc:chgData name="Jim Fleming" userId="161791bae1afb603" providerId="LiveId" clId="{00E9CEF1-70AC-3F4A-AE94-AB46DC0184EF}" dt="2024-11-16T14:57:03.336" v="306" actId="114"/>
      <pc:docMkLst>
        <pc:docMk/>
      </pc:docMkLst>
      <pc:sldChg chg="modSp mod ord">
        <pc:chgData name="Jim Fleming" userId="161791bae1afb603" providerId="LiveId" clId="{00E9CEF1-70AC-3F4A-AE94-AB46DC0184EF}" dt="2024-11-16T14:48:16.991" v="250" actId="20578"/>
        <pc:sldMkLst>
          <pc:docMk/>
          <pc:sldMk cId="3544828559" sldId="467"/>
        </pc:sldMkLst>
      </pc:sldChg>
      <pc:sldChg chg="del">
        <pc:chgData name="Jim Fleming" userId="161791bae1afb603" providerId="LiveId" clId="{00E9CEF1-70AC-3F4A-AE94-AB46DC0184EF}" dt="2024-11-16T14:47:39.480" v="242" actId="2696"/>
        <pc:sldMkLst>
          <pc:docMk/>
          <pc:sldMk cId="1772728538" sldId="592"/>
        </pc:sldMkLst>
      </pc:sldChg>
      <pc:sldChg chg="modSp mod">
        <pc:chgData name="Jim Fleming" userId="161791bae1afb603" providerId="LiveId" clId="{00E9CEF1-70AC-3F4A-AE94-AB46DC0184EF}" dt="2024-11-16T14:51:14.327" v="262" actId="20577"/>
        <pc:sldMkLst>
          <pc:docMk/>
          <pc:sldMk cId="3243089493" sldId="678"/>
        </pc:sldMkLst>
      </pc:sldChg>
      <pc:sldChg chg="modSp mod">
        <pc:chgData name="Jim Fleming" userId="161791bae1afb603" providerId="LiveId" clId="{00E9CEF1-70AC-3F4A-AE94-AB46DC0184EF}" dt="2024-11-16T13:38:39.109" v="67" actId="6549"/>
        <pc:sldMkLst>
          <pc:docMk/>
          <pc:sldMk cId="126713534" sldId="700"/>
        </pc:sldMkLst>
        <pc:spChg chg="mod">
          <ac:chgData name="Jim Fleming" userId="161791bae1afb603" providerId="LiveId" clId="{00E9CEF1-70AC-3F4A-AE94-AB46DC0184EF}" dt="2024-11-16T13:38:03.998" v="65" actId="6549"/>
          <ac:spMkLst>
            <pc:docMk/>
            <pc:sldMk cId="126713534" sldId="700"/>
            <ac:spMk id="2" creationId="{3BA8D878-8891-0353-6452-A16572F59C55}"/>
          </ac:spMkLst>
        </pc:spChg>
        <pc:spChg chg="mod">
          <ac:chgData name="Jim Fleming" userId="161791bae1afb603" providerId="LiveId" clId="{00E9CEF1-70AC-3F4A-AE94-AB46DC0184EF}" dt="2024-11-16T13:38:39.109" v="67" actId="6549"/>
          <ac:spMkLst>
            <pc:docMk/>
            <pc:sldMk cId="126713534" sldId="700"/>
            <ac:spMk id="3" creationId="{D573F8F9-2B4E-97BE-CDAD-4178DA13B858}"/>
          </ac:spMkLst>
        </pc:spChg>
      </pc:sldChg>
      <pc:sldChg chg="del">
        <pc:chgData name="Jim Fleming" userId="161791bae1afb603" providerId="LiveId" clId="{00E9CEF1-70AC-3F4A-AE94-AB46DC0184EF}" dt="2024-11-16T14:47:40.875" v="243" actId="2696"/>
        <pc:sldMkLst>
          <pc:docMk/>
          <pc:sldMk cId="2024863281" sldId="705"/>
        </pc:sldMkLst>
      </pc:sldChg>
      <pc:sldChg chg="del">
        <pc:chgData name="Jim Fleming" userId="161791bae1afb603" providerId="LiveId" clId="{00E9CEF1-70AC-3F4A-AE94-AB46DC0184EF}" dt="2024-11-16T14:47:49.680" v="247" actId="2696"/>
        <pc:sldMkLst>
          <pc:docMk/>
          <pc:sldMk cId="1467715689" sldId="707"/>
        </pc:sldMkLst>
      </pc:sldChg>
      <pc:sldChg chg="modSp mod ord">
        <pc:chgData name="Jim Fleming" userId="161791bae1afb603" providerId="LiveId" clId="{00E9CEF1-70AC-3F4A-AE94-AB46DC0184EF}" dt="2024-11-16T13:37:48.851" v="59" actId="20577"/>
        <pc:sldMkLst>
          <pc:docMk/>
          <pc:sldMk cId="3252432145" sldId="726"/>
        </pc:sldMkLst>
      </pc:sldChg>
      <pc:sldChg chg="del">
        <pc:chgData name="Jim Fleming" userId="161791bae1afb603" providerId="LiveId" clId="{00E9CEF1-70AC-3F4A-AE94-AB46DC0184EF}" dt="2024-11-16T14:47:47.399" v="246" actId="2696"/>
        <pc:sldMkLst>
          <pc:docMk/>
          <pc:sldMk cId="1373694091" sldId="727"/>
        </pc:sldMkLst>
      </pc:sldChg>
      <pc:sldChg chg="modSp mod ord">
        <pc:chgData name="Jim Fleming" userId="161791bae1afb603" providerId="LiveId" clId="{00E9CEF1-70AC-3F4A-AE94-AB46DC0184EF}" dt="2024-11-16T14:50:12.608" v="251" actId="20578"/>
        <pc:sldMkLst>
          <pc:docMk/>
          <pc:sldMk cId="2474574291" sldId="730"/>
        </pc:sldMkLst>
      </pc:sldChg>
      <pc:sldChg chg="del">
        <pc:chgData name="Jim Fleming" userId="161791bae1afb603" providerId="LiveId" clId="{00E9CEF1-70AC-3F4A-AE94-AB46DC0184EF}" dt="2024-11-16T13:42:01.785" v="68" actId="2696"/>
        <pc:sldMkLst>
          <pc:docMk/>
          <pc:sldMk cId="137989349" sldId="731"/>
        </pc:sldMkLst>
      </pc:sldChg>
      <pc:sldChg chg="del">
        <pc:chgData name="Jim Fleming" userId="161791bae1afb603" providerId="LiveId" clId="{00E9CEF1-70AC-3F4A-AE94-AB46DC0184EF}" dt="2024-11-16T13:42:02.072" v="69" actId="2696"/>
        <pc:sldMkLst>
          <pc:docMk/>
          <pc:sldMk cId="554164746" sldId="732"/>
        </pc:sldMkLst>
      </pc:sldChg>
      <pc:sldChg chg="del">
        <pc:chgData name="Jim Fleming" userId="161791bae1afb603" providerId="LiveId" clId="{00E9CEF1-70AC-3F4A-AE94-AB46DC0184EF}" dt="2024-11-16T13:42:02.415" v="70" actId="2696"/>
        <pc:sldMkLst>
          <pc:docMk/>
          <pc:sldMk cId="1238459521" sldId="733"/>
        </pc:sldMkLst>
      </pc:sldChg>
      <pc:sldChg chg="del">
        <pc:chgData name="Jim Fleming" userId="161791bae1afb603" providerId="LiveId" clId="{00E9CEF1-70AC-3F4A-AE94-AB46DC0184EF}" dt="2024-11-16T14:47:44.540" v="244" actId="2696"/>
        <pc:sldMkLst>
          <pc:docMk/>
          <pc:sldMk cId="450558310" sldId="734"/>
        </pc:sldMkLst>
      </pc:sldChg>
      <pc:sldChg chg="del">
        <pc:chgData name="Jim Fleming" userId="161791bae1afb603" providerId="LiveId" clId="{00E9CEF1-70AC-3F4A-AE94-AB46DC0184EF}" dt="2024-11-16T14:47:46.468" v="245" actId="2696"/>
        <pc:sldMkLst>
          <pc:docMk/>
          <pc:sldMk cId="2478253703" sldId="735"/>
        </pc:sldMkLst>
      </pc:sldChg>
      <pc:sldChg chg="del">
        <pc:chgData name="Jim Fleming" userId="161791bae1afb603" providerId="LiveId" clId="{00E9CEF1-70AC-3F4A-AE94-AB46DC0184EF}" dt="2024-11-16T13:28:03.278" v="6" actId="2696"/>
        <pc:sldMkLst>
          <pc:docMk/>
          <pc:sldMk cId="3154670379" sldId="736"/>
        </pc:sldMkLst>
      </pc:sldChg>
      <pc:sldChg chg="addSp delSp modSp add mod">
        <pc:chgData name="Jim Fleming" userId="161791bae1afb603" providerId="LiveId" clId="{00E9CEF1-70AC-3F4A-AE94-AB46DC0184EF}" dt="2024-11-16T13:28:43.036" v="29" actId="478"/>
        <pc:sldMkLst>
          <pc:docMk/>
          <pc:sldMk cId="3420503404" sldId="736"/>
        </pc:sldMkLst>
      </pc:sldChg>
      <pc:sldChg chg="del">
        <pc:chgData name="Jim Fleming" userId="161791bae1afb603" providerId="LiveId" clId="{00E9CEF1-70AC-3F4A-AE94-AB46DC0184EF}" dt="2024-11-16T13:28:04.146" v="7" actId="2696"/>
        <pc:sldMkLst>
          <pc:docMk/>
          <pc:sldMk cId="1534516976" sldId="737"/>
        </pc:sldMkLst>
      </pc:sldChg>
      <pc:sldChg chg="modSp add mod ord modShow">
        <pc:chgData name="Jim Fleming" userId="161791bae1afb603" providerId="LiveId" clId="{00E9CEF1-70AC-3F4A-AE94-AB46DC0184EF}" dt="2024-11-16T14:50:29.553" v="252" actId="20578"/>
        <pc:sldMkLst>
          <pc:docMk/>
          <pc:sldMk cId="2954139850" sldId="737"/>
        </pc:sldMkLst>
      </pc:sldChg>
      <pc:sldChg chg="del">
        <pc:chgData name="Jim Fleming" userId="161791bae1afb603" providerId="LiveId" clId="{00E9CEF1-70AC-3F4A-AE94-AB46DC0184EF}" dt="2024-11-16T13:28:07.276" v="10" actId="2696"/>
        <pc:sldMkLst>
          <pc:docMk/>
          <pc:sldMk cId="2088553197" sldId="738"/>
        </pc:sldMkLst>
      </pc:sldChg>
      <pc:sldChg chg="modSp add mod ord">
        <pc:chgData name="Jim Fleming" userId="161791bae1afb603" providerId="LiveId" clId="{00E9CEF1-70AC-3F4A-AE94-AB46DC0184EF}" dt="2024-11-16T14:53:22.749" v="263" actId="20578"/>
        <pc:sldMkLst>
          <pc:docMk/>
          <pc:sldMk cId="3723775209" sldId="738"/>
        </pc:sldMkLst>
      </pc:sldChg>
      <pc:sldChg chg="modSp add mod ord">
        <pc:chgData name="Jim Fleming" userId="161791bae1afb603" providerId="LiveId" clId="{00E9CEF1-70AC-3F4A-AE94-AB46DC0184EF}" dt="2024-11-16T14:54:30.686" v="266" actId="20578"/>
        <pc:sldMkLst>
          <pc:docMk/>
          <pc:sldMk cId="165167477" sldId="739"/>
        </pc:sldMkLst>
      </pc:sldChg>
      <pc:sldChg chg="del">
        <pc:chgData name="Jim Fleming" userId="161791bae1afb603" providerId="LiveId" clId="{00E9CEF1-70AC-3F4A-AE94-AB46DC0184EF}" dt="2024-11-16T13:28:09.290" v="11" actId="2696"/>
        <pc:sldMkLst>
          <pc:docMk/>
          <pc:sldMk cId="3686724532" sldId="739"/>
        </pc:sldMkLst>
      </pc:sldChg>
      <pc:sldChg chg="del">
        <pc:chgData name="Jim Fleming" userId="161791bae1afb603" providerId="LiveId" clId="{00E9CEF1-70AC-3F4A-AE94-AB46DC0184EF}" dt="2024-11-16T13:28:04.963" v="8" actId="2696"/>
        <pc:sldMkLst>
          <pc:docMk/>
          <pc:sldMk cId="3393890410" sldId="740"/>
        </pc:sldMkLst>
      </pc:sldChg>
      <pc:sldChg chg="modSp add mod ord modShow">
        <pc:chgData name="Jim Fleming" userId="161791bae1afb603" providerId="LiveId" clId="{00E9CEF1-70AC-3F4A-AE94-AB46DC0184EF}" dt="2024-11-16T14:57:03.336" v="306" actId="114"/>
        <pc:sldMkLst>
          <pc:docMk/>
          <pc:sldMk cId="3864253014" sldId="740"/>
        </pc:sldMkLst>
      </pc:sldChg>
      <pc:sldChg chg="del">
        <pc:chgData name="Jim Fleming" userId="161791bae1afb603" providerId="LiveId" clId="{00E9CEF1-70AC-3F4A-AE94-AB46DC0184EF}" dt="2024-11-16T13:28:06.286" v="9" actId="2696"/>
        <pc:sldMkLst>
          <pc:docMk/>
          <pc:sldMk cId="3079311263" sldId="741"/>
        </pc:sldMkLst>
      </pc:sldChg>
      <pc:sldChg chg="modSp add mod ord modShow">
        <pc:chgData name="Jim Fleming" userId="161791bae1afb603" providerId="LiveId" clId="{00E9CEF1-70AC-3F4A-AE94-AB46DC0184EF}" dt="2024-11-16T14:31:14.937" v="241" actId="20577"/>
        <pc:sldMkLst>
          <pc:docMk/>
          <pc:sldMk cId="3810478082" sldId="741"/>
        </pc:sldMkLst>
      </pc:sldChg>
      <pc:sldChg chg="add ord">
        <pc:chgData name="Jim Fleming" userId="161791bae1afb603" providerId="LiveId" clId="{00E9CEF1-70AC-3F4A-AE94-AB46DC0184EF}" dt="2024-11-16T14:48:02.591" v="249" actId="20578"/>
        <pc:sldMkLst>
          <pc:docMk/>
          <pc:sldMk cId="2148017563" sldId="742"/>
        </pc:sldMkLst>
      </pc:sldChg>
      <pc:sldChg chg="add ord">
        <pc:chgData name="Jim Fleming" userId="161791bae1afb603" providerId="LiveId" clId="{00E9CEF1-70AC-3F4A-AE94-AB46DC0184EF}" dt="2024-11-16T14:55:16.313" v="272" actId="20578"/>
        <pc:sldMkLst>
          <pc:docMk/>
          <pc:sldMk cId="1857979932" sldId="743"/>
        </pc:sldMkLst>
      </pc:sldChg>
      <pc:sldChg chg="add">
        <pc:chgData name="Jim Fleming" userId="161791bae1afb603" providerId="LiveId" clId="{00E9CEF1-70AC-3F4A-AE94-AB46DC0184EF}" dt="2024-11-16T14:55:01.753" v="267" actId="2890"/>
        <pc:sldMkLst>
          <pc:docMk/>
          <pc:sldMk cId="1423945184" sldId="744"/>
        </pc:sldMkLst>
      </pc:sldChg>
      <pc:sldChg chg="add ord">
        <pc:chgData name="Jim Fleming" userId="161791bae1afb603" providerId="LiveId" clId="{00E9CEF1-70AC-3F4A-AE94-AB46DC0184EF}" dt="2024-11-16T14:55:14.324" v="271" actId="20578"/>
        <pc:sldMkLst>
          <pc:docMk/>
          <pc:sldMk cId="768244459" sldId="745"/>
        </pc:sldMkLst>
      </pc:sldChg>
      <pc:sldChg chg="add ord">
        <pc:chgData name="Jim Fleming" userId="161791bae1afb603" providerId="LiveId" clId="{00E9CEF1-70AC-3F4A-AE94-AB46DC0184EF}" dt="2024-11-16T14:55:06.955" v="270" actId="20578"/>
        <pc:sldMkLst>
          <pc:docMk/>
          <pc:sldMk cId="3069362677" sldId="746"/>
        </pc:sldMkLst>
      </pc:sldChg>
      <pc:sldChg chg="add ord">
        <pc:chgData name="Jim Fleming" userId="161791bae1afb603" providerId="LiveId" clId="{00E9CEF1-70AC-3F4A-AE94-AB46DC0184EF}" dt="2024-11-16T14:55:19.818" v="274" actId="20578"/>
        <pc:sldMkLst>
          <pc:docMk/>
          <pc:sldMk cId="1887227862" sldId="747"/>
        </pc:sldMkLst>
      </pc:sldChg>
      <pc:sldChg chg="add ord">
        <pc:chgData name="Jim Fleming" userId="161791bae1afb603" providerId="LiveId" clId="{00E9CEF1-70AC-3F4A-AE94-AB46DC0184EF}" dt="2024-11-16T14:55:47.651" v="276" actId="20578"/>
        <pc:sldMkLst>
          <pc:docMk/>
          <pc:sldMk cId="3999488395" sldId="748"/>
        </pc:sldMkLst>
      </pc:sldChg>
    </pc:docChg>
  </pc:docChgLst>
  <pc:docChgLst>
    <pc:chgData name="Jim Fleming" userId="161791bae1afb603" providerId="LiveId" clId="{C08A07B6-A192-054A-AE80-CAA484AD0D1D}"/>
    <pc:docChg chg="undo custSel addSld delSld modSld sldOrd">
      <pc:chgData name="Jim Fleming" userId="161791bae1afb603" providerId="LiveId" clId="{C08A07B6-A192-054A-AE80-CAA484AD0D1D}" dt="2024-01-13T22:40:27.551" v="5734"/>
      <pc:docMkLst>
        <pc:docMk/>
      </pc:docMkLst>
      <pc:sldChg chg="modSp mod">
        <pc:chgData name="Jim Fleming" userId="161791bae1afb603" providerId="LiveId" clId="{C08A07B6-A192-054A-AE80-CAA484AD0D1D}" dt="2024-01-13T22:12:59.075" v="5601" actId="207"/>
        <pc:sldMkLst>
          <pc:docMk/>
          <pc:sldMk cId="1520490589" sldId="468"/>
        </pc:sldMkLst>
      </pc:sldChg>
      <pc:sldChg chg="del">
        <pc:chgData name="Jim Fleming" userId="161791bae1afb603" providerId="LiveId" clId="{C08A07B6-A192-054A-AE80-CAA484AD0D1D}" dt="2024-01-13T21:10:24.872" v="27" actId="2696"/>
        <pc:sldMkLst>
          <pc:docMk/>
          <pc:sldMk cId="2752720607" sldId="558"/>
        </pc:sldMkLst>
      </pc:sldChg>
      <pc:sldChg chg="modSp mod">
        <pc:chgData name="Jim Fleming" userId="161791bae1afb603" providerId="LiveId" clId="{C08A07B6-A192-054A-AE80-CAA484AD0D1D}" dt="2024-01-13T21:11:11.505" v="70" actId="6549"/>
        <pc:sldMkLst>
          <pc:docMk/>
          <pc:sldMk cId="189513369" sldId="583"/>
        </pc:sldMkLst>
      </pc:sldChg>
      <pc:sldChg chg="del">
        <pc:chgData name="Jim Fleming" userId="161791bae1afb603" providerId="LiveId" clId="{C08A07B6-A192-054A-AE80-CAA484AD0D1D}" dt="2024-01-13T21:10:04.761" v="11" actId="2696"/>
        <pc:sldMkLst>
          <pc:docMk/>
          <pc:sldMk cId="386152843" sldId="642"/>
        </pc:sldMkLst>
      </pc:sldChg>
      <pc:sldChg chg="del">
        <pc:chgData name="Jim Fleming" userId="161791bae1afb603" providerId="LiveId" clId="{C08A07B6-A192-054A-AE80-CAA484AD0D1D}" dt="2024-01-13T21:10:22.048" v="23" actId="2696"/>
        <pc:sldMkLst>
          <pc:docMk/>
          <pc:sldMk cId="565834516" sldId="643"/>
        </pc:sldMkLst>
      </pc:sldChg>
      <pc:sldChg chg="del">
        <pc:chgData name="Jim Fleming" userId="161791bae1afb603" providerId="LiveId" clId="{C08A07B6-A192-054A-AE80-CAA484AD0D1D}" dt="2024-01-13T21:10:16.028" v="18" actId="2696"/>
        <pc:sldMkLst>
          <pc:docMk/>
          <pc:sldMk cId="2691846758" sldId="644"/>
        </pc:sldMkLst>
      </pc:sldChg>
      <pc:sldChg chg="del">
        <pc:chgData name="Jim Fleming" userId="161791bae1afb603" providerId="LiveId" clId="{C08A07B6-A192-054A-AE80-CAA484AD0D1D}" dt="2024-01-13T21:10:12.788" v="16" actId="2696"/>
        <pc:sldMkLst>
          <pc:docMk/>
          <pc:sldMk cId="3740467430" sldId="646"/>
        </pc:sldMkLst>
      </pc:sldChg>
      <pc:sldChg chg="del">
        <pc:chgData name="Jim Fleming" userId="161791bae1afb603" providerId="LiveId" clId="{C08A07B6-A192-054A-AE80-CAA484AD0D1D}" dt="2024-01-13T21:10:07.632" v="12" actId="2696"/>
        <pc:sldMkLst>
          <pc:docMk/>
          <pc:sldMk cId="480990537" sldId="647"/>
        </pc:sldMkLst>
      </pc:sldChg>
      <pc:sldChg chg="modSp mod">
        <pc:chgData name="Jim Fleming" userId="161791bae1afb603" providerId="LiveId" clId="{C08A07B6-A192-054A-AE80-CAA484AD0D1D}" dt="2024-01-13T21:10:01.214" v="10" actId="20577"/>
        <pc:sldMkLst>
          <pc:docMk/>
          <pc:sldMk cId="111229696" sldId="648"/>
        </pc:sldMkLst>
      </pc:sldChg>
      <pc:sldChg chg="modSp mod ord">
        <pc:chgData name="Jim Fleming" userId="161791bae1afb603" providerId="LiveId" clId="{C08A07B6-A192-054A-AE80-CAA484AD0D1D}" dt="2024-01-13T21:41:57.955" v="4757" actId="20577"/>
        <pc:sldMkLst>
          <pc:docMk/>
          <pc:sldMk cId="2999098062" sldId="649"/>
        </pc:sldMkLst>
      </pc:sldChg>
      <pc:sldChg chg="del">
        <pc:chgData name="Jim Fleming" userId="161791bae1afb603" providerId="LiveId" clId="{C08A07B6-A192-054A-AE80-CAA484AD0D1D}" dt="2024-01-13T21:10:09.010" v="13" actId="2696"/>
        <pc:sldMkLst>
          <pc:docMk/>
          <pc:sldMk cId="597948794" sldId="650"/>
        </pc:sldMkLst>
      </pc:sldChg>
      <pc:sldChg chg="modSp new mod">
        <pc:chgData name="Jim Fleming" userId="161791bae1afb603" providerId="LiveId" clId="{C08A07B6-A192-054A-AE80-CAA484AD0D1D}" dt="2024-01-13T22:31:18.231" v="5602" actId="207"/>
        <pc:sldMkLst>
          <pc:docMk/>
          <pc:sldMk cId="3812748135" sldId="650"/>
        </pc:sldMkLst>
      </pc:sldChg>
      <pc:sldChg chg="del">
        <pc:chgData name="Jim Fleming" userId="161791bae1afb603" providerId="LiveId" clId="{C08A07B6-A192-054A-AE80-CAA484AD0D1D}" dt="2024-01-13T21:10:14.982" v="17" actId="2696"/>
        <pc:sldMkLst>
          <pc:docMk/>
          <pc:sldMk cId="93078901" sldId="651"/>
        </pc:sldMkLst>
      </pc:sldChg>
      <pc:sldChg chg="modSp add mod">
        <pc:chgData name="Jim Fleming" userId="161791bae1afb603" providerId="LiveId" clId="{C08A07B6-A192-054A-AE80-CAA484AD0D1D}" dt="2024-01-13T22:31:26.411" v="5603" actId="207"/>
        <pc:sldMkLst>
          <pc:docMk/>
          <pc:sldMk cId="889291779" sldId="651"/>
        </pc:sldMkLst>
      </pc:sldChg>
      <pc:sldChg chg="modSp add mod">
        <pc:chgData name="Jim Fleming" userId="161791bae1afb603" providerId="LiveId" clId="{C08A07B6-A192-054A-AE80-CAA484AD0D1D}" dt="2024-01-13T22:31:34.320" v="5604" actId="207"/>
        <pc:sldMkLst>
          <pc:docMk/>
          <pc:sldMk cId="1411351528" sldId="652"/>
        </pc:sldMkLst>
      </pc:sldChg>
      <pc:sldChg chg="del">
        <pc:chgData name="Jim Fleming" userId="161791bae1afb603" providerId="LiveId" clId="{C08A07B6-A192-054A-AE80-CAA484AD0D1D}" dt="2024-01-13T21:10:16.792" v="19" actId="2696"/>
        <pc:sldMkLst>
          <pc:docMk/>
          <pc:sldMk cId="1422873508" sldId="652"/>
        </pc:sldMkLst>
      </pc:sldChg>
      <pc:sldChg chg="modSp add mod">
        <pc:chgData name="Jim Fleming" userId="161791bae1afb603" providerId="LiveId" clId="{C08A07B6-A192-054A-AE80-CAA484AD0D1D}" dt="2024-01-13T22:31:40.333" v="5605" actId="207"/>
        <pc:sldMkLst>
          <pc:docMk/>
          <pc:sldMk cId="599928469" sldId="653"/>
        </pc:sldMkLst>
      </pc:sldChg>
      <pc:sldChg chg="del">
        <pc:chgData name="Jim Fleming" userId="161791bae1afb603" providerId="LiveId" clId="{C08A07B6-A192-054A-AE80-CAA484AD0D1D}" dt="2024-01-13T21:10:17.409" v="20" actId="2696"/>
        <pc:sldMkLst>
          <pc:docMk/>
          <pc:sldMk cId="1666777897" sldId="653"/>
        </pc:sldMkLst>
      </pc:sldChg>
      <pc:sldChg chg="del">
        <pc:chgData name="Jim Fleming" userId="161791bae1afb603" providerId="LiveId" clId="{C08A07B6-A192-054A-AE80-CAA484AD0D1D}" dt="2024-01-13T21:10:11.646" v="15" actId="2696"/>
        <pc:sldMkLst>
          <pc:docMk/>
          <pc:sldMk cId="197750743" sldId="654"/>
        </pc:sldMkLst>
      </pc:sldChg>
      <pc:sldChg chg="modSp add mod">
        <pc:chgData name="Jim Fleming" userId="161791bae1afb603" providerId="LiveId" clId="{C08A07B6-A192-054A-AE80-CAA484AD0D1D}" dt="2024-01-13T22:31:46.209" v="5606" actId="207"/>
        <pc:sldMkLst>
          <pc:docMk/>
          <pc:sldMk cId="1894405181" sldId="654"/>
        </pc:sldMkLst>
      </pc:sldChg>
      <pc:sldChg chg="del">
        <pc:chgData name="Jim Fleming" userId="161791bae1afb603" providerId="LiveId" clId="{C08A07B6-A192-054A-AE80-CAA484AD0D1D}" dt="2024-01-13T21:10:10.025" v="14" actId="2696"/>
        <pc:sldMkLst>
          <pc:docMk/>
          <pc:sldMk cId="3957163057" sldId="655"/>
        </pc:sldMkLst>
      </pc:sldChg>
      <pc:sldChg chg="modSp add mod">
        <pc:chgData name="Jim Fleming" userId="161791bae1afb603" providerId="LiveId" clId="{C08A07B6-A192-054A-AE80-CAA484AD0D1D}" dt="2024-01-13T22:31:53.030" v="5607" actId="207"/>
        <pc:sldMkLst>
          <pc:docMk/>
          <pc:sldMk cId="4275230443" sldId="655"/>
        </pc:sldMkLst>
      </pc:sldChg>
      <pc:sldChg chg="modSp add mod">
        <pc:chgData name="Jim Fleming" userId="161791bae1afb603" providerId="LiveId" clId="{C08A07B6-A192-054A-AE80-CAA484AD0D1D}" dt="2024-01-13T22:32:05.014" v="5608" actId="207"/>
        <pc:sldMkLst>
          <pc:docMk/>
          <pc:sldMk cId="2031941393" sldId="656"/>
        </pc:sldMkLst>
      </pc:sldChg>
      <pc:sldChg chg="del">
        <pc:chgData name="Jim Fleming" userId="161791bae1afb603" providerId="LiveId" clId="{C08A07B6-A192-054A-AE80-CAA484AD0D1D}" dt="2024-01-13T21:10:19.832" v="21" actId="2696"/>
        <pc:sldMkLst>
          <pc:docMk/>
          <pc:sldMk cId="3520391036" sldId="656"/>
        </pc:sldMkLst>
      </pc:sldChg>
      <pc:sldChg chg="modSp add mod">
        <pc:chgData name="Jim Fleming" userId="161791bae1afb603" providerId="LiveId" clId="{C08A07B6-A192-054A-AE80-CAA484AD0D1D}" dt="2024-01-13T22:32:08.248" v="5609" actId="207"/>
        <pc:sldMkLst>
          <pc:docMk/>
          <pc:sldMk cId="487430446" sldId="657"/>
        </pc:sldMkLst>
      </pc:sldChg>
      <pc:sldChg chg="del">
        <pc:chgData name="Jim Fleming" userId="161791bae1afb603" providerId="LiveId" clId="{C08A07B6-A192-054A-AE80-CAA484AD0D1D}" dt="2024-01-13T21:10:20.538" v="22" actId="2696"/>
        <pc:sldMkLst>
          <pc:docMk/>
          <pc:sldMk cId="83043143" sldId="658"/>
        </pc:sldMkLst>
      </pc:sldChg>
      <pc:sldChg chg="modSp add mod">
        <pc:chgData name="Jim Fleming" userId="161791bae1afb603" providerId="LiveId" clId="{C08A07B6-A192-054A-AE80-CAA484AD0D1D}" dt="2024-01-13T21:27:45.966" v="2993" actId="20577"/>
        <pc:sldMkLst>
          <pc:docMk/>
          <pc:sldMk cId="2195645033" sldId="658"/>
        </pc:sldMkLst>
      </pc:sldChg>
      <pc:sldChg chg="del">
        <pc:chgData name="Jim Fleming" userId="161791bae1afb603" providerId="LiveId" clId="{C08A07B6-A192-054A-AE80-CAA484AD0D1D}" dt="2024-01-13T21:10:27.761" v="30" actId="2696"/>
        <pc:sldMkLst>
          <pc:docMk/>
          <pc:sldMk cId="986115001" sldId="659"/>
        </pc:sldMkLst>
      </pc:sldChg>
      <pc:sldChg chg="modSp add mod">
        <pc:chgData name="Jim Fleming" userId="161791bae1afb603" providerId="LiveId" clId="{C08A07B6-A192-054A-AE80-CAA484AD0D1D}" dt="2024-01-13T22:32:25.703" v="5610" actId="207"/>
        <pc:sldMkLst>
          <pc:docMk/>
          <pc:sldMk cId="2862531606" sldId="659"/>
        </pc:sldMkLst>
      </pc:sldChg>
      <pc:sldChg chg="modSp add mod">
        <pc:chgData name="Jim Fleming" userId="161791bae1afb603" providerId="LiveId" clId="{C08A07B6-A192-054A-AE80-CAA484AD0D1D}" dt="2024-01-13T22:32:48.084" v="5612" actId="207"/>
        <pc:sldMkLst>
          <pc:docMk/>
          <pc:sldMk cId="35897641" sldId="660"/>
        </pc:sldMkLst>
      </pc:sldChg>
      <pc:sldChg chg="del">
        <pc:chgData name="Jim Fleming" userId="161791bae1afb603" providerId="LiveId" clId="{C08A07B6-A192-054A-AE80-CAA484AD0D1D}" dt="2024-01-13T21:10:22.673" v="24" actId="2696"/>
        <pc:sldMkLst>
          <pc:docMk/>
          <pc:sldMk cId="1346754096" sldId="660"/>
        </pc:sldMkLst>
      </pc:sldChg>
      <pc:sldChg chg="del">
        <pc:chgData name="Jim Fleming" userId="161791bae1afb603" providerId="LiveId" clId="{C08A07B6-A192-054A-AE80-CAA484AD0D1D}" dt="2024-01-13T21:10:23.074" v="25" actId="2696"/>
        <pc:sldMkLst>
          <pc:docMk/>
          <pc:sldMk cId="2605956977" sldId="661"/>
        </pc:sldMkLst>
      </pc:sldChg>
      <pc:sldChg chg="modSp add mod">
        <pc:chgData name="Jim Fleming" userId="161791bae1afb603" providerId="LiveId" clId="{C08A07B6-A192-054A-AE80-CAA484AD0D1D}" dt="2024-01-13T22:33:05.322" v="5613" actId="207"/>
        <pc:sldMkLst>
          <pc:docMk/>
          <pc:sldMk cId="2727191827" sldId="661"/>
        </pc:sldMkLst>
      </pc:sldChg>
      <pc:sldChg chg="del">
        <pc:chgData name="Jim Fleming" userId="161791bae1afb603" providerId="LiveId" clId="{C08A07B6-A192-054A-AE80-CAA484AD0D1D}" dt="2024-01-13T21:10:23.559" v="26" actId="2696"/>
        <pc:sldMkLst>
          <pc:docMk/>
          <pc:sldMk cId="1015853161" sldId="662"/>
        </pc:sldMkLst>
      </pc:sldChg>
      <pc:sldChg chg="modSp add mod">
        <pc:chgData name="Jim Fleming" userId="161791bae1afb603" providerId="LiveId" clId="{C08A07B6-A192-054A-AE80-CAA484AD0D1D}" dt="2024-01-13T22:33:10.094" v="5614" actId="207"/>
        <pc:sldMkLst>
          <pc:docMk/>
          <pc:sldMk cId="3175784931" sldId="662"/>
        </pc:sldMkLst>
      </pc:sldChg>
      <pc:sldChg chg="modSp add mod">
        <pc:chgData name="Jim Fleming" userId="161791bae1afb603" providerId="LiveId" clId="{C08A07B6-A192-054A-AE80-CAA484AD0D1D}" dt="2024-01-13T22:33:14.772" v="5615" actId="207"/>
        <pc:sldMkLst>
          <pc:docMk/>
          <pc:sldMk cId="820595880" sldId="663"/>
        </pc:sldMkLst>
      </pc:sldChg>
      <pc:sldChg chg="del">
        <pc:chgData name="Jim Fleming" userId="161791bae1afb603" providerId="LiveId" clId="{C08A07B6-A192-054A-AE80-CAA484AD0D1D}" dt="2024-01-13T21:10:25.539" v="28" actId="2696"/>
        <pc:sldMkLst>
          <pc:docMk/>
          <pc:sldMk cId="902938252" sldId="663"/>
        </pc:sldMkLst>
      </pc:sldChg>
      <pc:sldChg chg="del">
        <pc:chgData name="Jim Fleming" userId="161791bae1afb603" providerId="LiveId" clId="{C08A07B6-A192-054A-AE80-CAA484AD0D1D}" dt="2024-01-13T21:10:26.712" v="29" actId="2696"/>
        <pc:sldMkLst>
          <pc:docMk/>
          <pc:sldMk cId="2905059870" sldId="664"/>
        </pc:sldMkLst>
      </pc:sldChg>
      <pc:sldChg chg="modSp add mod">
        <pc:chgData name="Jim Fleming" userId="161791bae1afb603" providerId="LiveId" clId="{C08A07B6-A192-054A-AE80-CAA484AD0D1D}" dt="2024-01-13T22:33:18.145" v="5616" actId="207"/>
        <pc:sldMkLst>
          <pc:docMk/>
          <pc:sldMk cId="3195520953" sldId="664"/>
        </pc:sldMkLst>
      </pc:sldChg>
      <pc:sldChg chg="modSp add mod">
        <pc:chgData name="Jim Fleming" userId="161791bae1afb603" providerId="LiveId" clId="{C08A07B6-A192-054A-AE80-CAA484AD0D1D}" dt="2024-01-13T22:33:25.517" v="5617" actId="207"/>
        <pc:sldMkLst>
          <pc:docMk/>
          <pc:sldMk cId="3359864351" sldId="665"/>
        </pc:sldMkLst>
      </pc:sldChg>
      <pc:sldChg chg="modSp add mod">
        <pc:chgData name="Jim Fleming" userId="161791bae1afb603" providerId="LiveId" clId="{C08A07B6-A192-054A-AE80-CAA484AD0D1D}" dt="2024-01-13T22:33:34.587" v="5619" actId="207"/>
        <pc:sldMkLst>
          <pc:docMk/>
          <pc:sldMk cId="2602505160" sldId="666"/>
        </pc:sldMkLst>
      </pc:sldChg>
      <pc:sldChg chg="modSp add mod">
        <pc:chgData name="Jim Fleming" userId="161791bae1afb603" providerId="LiveId" clId="{C08A07B6-A192-054A-AE80-CAA484AD0D1D}" dt="2024-01-13T22:33:42.712" v="5620" actId="207"/>
        <pc:sldMkLst>
          <pc:docMk/>
          <pc:sldMk cId="1899482928" sldId="667"/>
        </pc:sldMkLst>
      </pc:sldChg>
      <pc:sldChg chg="modSp add mod">
        <pc:chgData name="Jim Fleming" userId="161791bae1afb603" providerId="LiveId" clId="{C08A07B6-A192-054A-AE80-CAA484AD0D1D}" dt="2024-01-13T22:33:46.915" v="5621" actId="207"/>
        <pc:sldMkLst>
          <pc:docMk/>
          <pc:sldMk cId="547084271" sldId="668"/>
        </pc:sldMkLst>
      </pc:sldChg>
      <pc:sldChg chg="modSp add mod">
        <pc:chgData name="Jim Fleming" userId="161791bae1afb603" providerId="LiveId" clId="{C08A07B6-A192-054A-AE80-CAA484AD0D1D}" dt="2024-01-13T22:33:52.232" v="5622" actId="207"/>
        <pc:sldMkLst>
          <pc:docMk/>
          <pc:sldMk cId="231287857" sldId="669"/>
        </pc:sldMkLst>
      </pc:sldChg>
      <pc:sldChg chg="modSp add mod">
        <pc:chgData name="Jim Fleming" userId="161791bae1afb603" providerId="LiveId" clId="{C08A07B6-A192-054A-AE80-CAA484AD0D1D}" dt="2024-01-13T22:34:02.601" v="5624" actId="207"/>
        <pc:sldMkLst>
          <pc:docMk/>
          <pc:sldMk cId="132658238" sldId="670"/>
        </pc:sldMkLst>
      </pc:sldChg>
      <pc:sldChg chg="modSp add mod">
        <pc:chgData name="Jim Fleming" userId="161791bae1afb603" providerId="LiveId" clId="{C08A07B6-A192-054A-AE80-CAA484AD0D1D}" dt="2024-01-13T22:34:14.407" v="5626" actId="207"/>
        <pc:sldMkLst>
          <pc:docMk/>
          <pc:sldMk cId="4203601889" sldId="671"/>
        </pc:sldMkLst>
      </pc:sldChg>
      <pc:sldChg chg="modSp add mod">
        <pc:chgData name="Jim Fleming" userId="161791bae1afb603" providerId="LiveId" clId="{C08A07B6-A192-054A-AE80-CAA484AD0D1D}" dt="2024-01-13T22:34:21.858" v="5627" actId="207"/>
        <pc:sldMkLst>
          <pc:docMk/>
          <pc:sldMk cId="401687908" sldId="672"/>
        </pc:sldMkLst>
      </pc:sldChg>
      <pc:sldChg chg="modSp add mod">
        <pc:chgData name="Jim Fleming" userId="161791bae1afb603" providerId="LiveId" clId="{C08A07B6-A192-054A-AE80-CAA484AD0D1D}" dt="2024-01-13T22:34:27.590" v="5628" actId="207"/>
        <pc:sldMkLst>
          <pc:docMk/>
          <pc:sldMk cId="4276078246" sldId="673"/>
        </pc:sldMkLst>
      </pc:sldChg>
      <pc:sldChg chg="modSp add mod">
        <pc:chgData name="Jim Fleming" userId="161791bae1afb603" providerId="LiveId" clId="{C08A07B6-A192-054A-AE80-CAA484AD0D1D}" dt="2024-01-13T22:34:33.275" v="5629" actId="207"/>
        <pc:sldMkLst>
          <pc:docMk/>
          <pc:sldMk cId="2118793828" sldId="674"/>
        </pc:sldMkLst>
      </pc:sldChg>
      <pc:sldChg chg="add ord">
        <pc:chgData name="Jim Fleming" userId="161791bae1afb603" providerId="LiveId" clId="{C08A07B6-A192-054A-AE80-CAA484AD0D1D}" dt="2024-01-13T21:37:39.710" v="4440" actId="20578"/>
        <pc:sldMkLst>
          <pc:docMk/>
          <pc:sldMk cId="810643410" sldId="675"/>
        </pc:sldMkLst>
      </pc:sldChg>
      <pc:sldChg chg="addSp delSp modSp new mod">
        <pc:chgData name="Jim Fleming" userId="161791bae1afb603" providerId="LiveId" clId="{C08A07B6-A192-054A-AE80-CAA484AD0D1D}" dt="2024-01-13T22:35:36.886" v="5636" actId="478"/>
        <pc:sldMkLst>
          <pc:docMk/>
          <pc:sldMk cId="1649018255" sldId="676"/>
        </pc:sldMkLst>
      </pc:sldChg>
      <pc:sldChg chg="modSp add del mod">
        <pc:chgData name="Jim Fleming" userId="161791bae1afb603" providerId="LiveId" clId="{C08A07B6-A192-054A-AE80-CAA484AD0D1D}" dt="2024-01-13T21:40:00.131" v="4684" actId="2696"/>
        <pc:sldMkLst>
          <pc:docMk/>
          <pc:sldMk cId="2447121928" sldId="677"/>
        </pc:sldMkLst>
      </pc:sldChg>
      <pc:sldChg chg="add ord">
        <pc:chgData name="Jim Fleming" userId="161791bae1afb603" providerId="LiveId" clId="{C08A07B6-A192-054A-AE80-CAA484AD0D1D}" dt="2024-01-13T21:40:06.695" v="4686" actId="20578"/>
        <pc:sldMkLst>
          <pc:docMk/>
          <pc:sldMk cId="3022291138" sldId="677"/>
        </pc:sldMkLst>
      </pc:sldChg>
      <pc:sldChg chg="add del">
        <pc:chgData name="Jim Fleming" userId="161791bae1afb603" providerId="LiveId" clId="{C08A07B6-A192-054A-AE80-CAA484AD0D1D}" dt="2024-01-13T22:12:31.153" v="5600" actId="2696"/>
        <pc:sldMkLst>
          <pc:docMk/>
          <pc:sldMk cId="1197420484" sldId="678"/>
        </pc:sldMkLst>
      </pc:sldChg>
      <pc:sldChg chg="add">
        <pc:chgData name="Jim Fleming" userId="161791bae1afb603" providerId="LiveId" clId="{C08A07B6-A192-054A-AE80-CAA484AD0D1D}" dt="2024-01-13T21:40:10.699" v="4688" actId="2890"/>
        <pc:sldMkLst>
          <pc:docMk/>
          <pc:sldMk cId="389794910" sldId="679"/>
        </pc:sldMkLst>
      </pc:sldChg>
      <pc:sldChg chg="addSp delSp modSp new mod modClrScheme chgLayout">
        <pc:chgData name="Jim Fleming" userId="161791bae1afb603" providerId="LiveId" clId="{C08A07B6-A192-054A-AE80-CAA484AD0D1D}" dt="2024-01-13T22:39:08.016" v="5677" actId="20577"/>
        <pc:sldMkLst>
          <pc:docMk/>
          <pc:sldMk cId="947007242" sldId="680"/>
        </pc:sldMkLst>
      </pc:sldChg>
      <pc:sldChg chg="addSp delSp modSp add mod">
        <pc:chgData name="Jim Fleming" userId="161791bae1afb603" providerId="LiveId" clId="{C08A07B6-A192-054A-AE80-CAA484AD0D1D}" dt="2024-01-13T22:40:13.614" v="5724" actId="20577"/>
        <pc:sldMkLst>
          <pc:docMk/>
          <pc:sldMk cId="1602048289" sldId="681"/>
        </pc:sldMkLst>
      </pc:sldChg>
      <pc:sldChg chg="addSp delSp modSp add mod">
        <pc:chgData name="Jim Fleming" userId="161791bae1afb603" providerId="LiveId" clId="{C08A07B6-A192-054A-AE80-CAA484AD0D1D}" dt="2024-01-13T22:40:16.148" v="5725"/>
        <pc:sldMkLst>
          <pc:docMk/>
          <pc:sldMk cId="1761362935" sldId="682"/>
        </pc:sldMkLst>
      </pc:sldChg>
      <pc:sldChg chg="addSp modSp add mod">
        <pc:chgData name="Jim Fleming" userId="161791bae1afb603" providerId="LiveId" clId="{C08A07B6-A192-054A-AE80-CAA484AD0D1D}" dt="2024-01-13T22:40:17.514" v="5726"/>
        <pc:sldMkLst>
          <pc:docMk/>
          <pc:sldMk cId="667500222" sldId="683"/>
        </pc:sldMkLst>
      </pc:sldChg>
      <pc:sldChg chg="addSp delSp modSp add mod replId">
        <pc:chgData name="Jim Fleming" userId="161791bae1afb603" providerId="LiveId" clId="{C08A07B6-A192-054A-AE80-CAA484AD0D1D}" dt="2024-01-13T22:40:18.876" v="5727"/>
        <pc:sldMkLst>
          <pc:docMk/>
          <pc:sldMk cId="1245762281" sldId="684"/>
        </pc:sldMkLst>
      </pc:sldChg>
      <pc:sldChg chg="addSp delSp modSp add mod">
        <pc:chgData name="Jim Fleming" userId="161791bae1afb603" providerId="LiveId" clId="{C08A07B6-A192-054A-AE80-CAA484AD0D1D}" dt="2024-01-13T22:40:20.269" v="5728"/>
        <pc:sldMkLst>
          <pc:docMk/>
          <pc:sldMk cId="1905851635" sldId="685"/>
        </pc:sldMkLst>
      </pc:sldChg>
      <pc:sldChg chg="addSp modSp add mod replId">
        <pc:chgData name="Jim Fleming" userId="161791bae1afb603" providerId="LiveId" clId="{C08A07B6-A192-054A-AE80-CAA484AD0D1D}" dt="2024-01-13T22:40:21.643" v="5729"/>
        <pc:sldMkLst>
          <pc:docMk/>
          <pc:sldMk cId="3342943175" sldId="686"/>
        </pc:sldMkLst>
      </pc:sldChg>
      <pc:sldChg chg="addSp modSp add mod replId">
        <pc:chgData name="Jim Fleming" userId="161791bae1afb603" providerId="LiveId" clId="{C08A07B6-A192-054A-AE80-CAA484AD0D1D}" dt="2024-01-13T22:40:22.980" v="5730"/>
        <pc:sldMkLst>
          <pc:docMk/>
          <pc:sldMk cId="1342587035" sldId="687"/>
        </pc:sldMkLst>
      </pc:sldChg>
      <pc:sldChg chg="addSp modSp add mod replId">
        <pc:chgData name="Jim Fleming" userId="161791bae1afb603" providerId="LiveId" clId="{C08A07B6-A192-054A-AE80-CAA484AD0D1D}" dt="2024-01-13T22:40:24.190" v="5731"/>
        <pc:sldMkLst>
          <pc:docMk/>
          <pc:sldMk cId="1083081605" sldId="688"/>
        </pc:sldMkLst>
      </pc:sldChg>
      <pc:sldChg chg="addSp modSp add mod">
        <pc:chgData name="Jim Fleming" userId="161791bae1afb603" providerId="LiveId" clId="{C08A07B6-A192-054A-AE80-CAA484AD0D1D}" dt="2024-01-13T22:40:25.280" v="5732"/>
        <pc:sldMkLst>
          <pc:docMk/>
          <pc:sldMk cId="2290552069" sldId="689"/>
        </pc:sldMkLst>
      </pc:sldChg>
      <pc:sldChg chg="addSp modSp add mod replId">
        <pc:chgData name="Jim Fleming" userId="161791bae1afb603" providerId="LiveId" clId="{C08A07B6-A192-054A-AE80-CAA484AD0D1D}" dt="2024-01-13T22:40:26.408" v="5733"/>
        <pc:sldMkLst>
          <pc:docMk/>
          <pc:sldMk cId="1267401978" sldId="690"/>
        </pc:sldMkLst>
      </pc:sldChg>
      <pc:sldChg chg="addSp modSp add mod">
        <pc:chgData name="Jim Fleming" userId="161791bae1afb603" providerId="LiveId" clId="{C08A07B6-A192-054A-AE80-CAA484AD0D1D}" dt="2024-01-13T22:40:27.551" v="5734"/>
        <pc:sldMkLst>
          <pc:docMk/>
          <pc:sldMk cId="1466608360" sldId="691"/>
        </pc:sldMkLst>
      </pc:sldChg>
      <pc:sldChg chg="add ord">
        <pc:chgData name="Jim Fleming" userId="161791bae1afb603" providerId="LiveId" clId="{C08A07B6-A192-054A-AE80-CAA484AD0D1D}" dt="2024-01-13T22:01:57.810" v="5544" actId="20578"/>
        <pc:sldMkLst>
          <pc:docMk/>
          <pc:sldMk cId="1173821649" sldId="692"/>
        </pc:sldMkLst>
      </pc:sldChg>
      <pc:sldChg chg="add ord">
        <pc:chgData name="Jim Fleming" userId="161791bae1afb603" providerId="LiveId" clId="{C08A07B6-A192-054A-AE80-CAA484AD0D1D}" dt="2024-01-13T22:34:56.272" v="5631" actId="20578"/>
        <pc:sldMkLst>
          <pc:docMk/>
          <pc:sldMk cId="360828772" sldId="693"/>
        </pc:sldMkLst>
      </pc:sldChg>
      <pc:sldChg chg="new del">
        <pc:chgData name="Jim Fleming" userId="161791bae1afb603" providerId="LiveId" clId="{C08A07B6-A192-054A-AE80-CAA484AD0D1D}" dt="2024-01-13T22:07:10.129" v="5548" actId="2696"/>
        <pc:sldMkLst>
          <pc:docMk/>
          <pc:sldMk cId="683086217" sldId="693"/>
        </pc:sldMkLst>
      </pc:sldChg>
      <pc:sldChg chg="modSp add mod">
        <pc:chgData name="Jim Fleming" userId="161791bae1afb603" providerId="LiveId" clId="{C08A07B6-A192-054A-AE80-CAA484AD0D1D}" dt="2024-01-13T22:35:47.755" v="5639" actId="207"/>
        <pc:sldMkLst>
          <pc:docMk/>
          <pc:sldMk cId="446837596" sldId="694"/>
        </pc:sldMkLst>
      </pc:sldChg>
      <pc:sldChg chg="addSp delSp modSp add del mod ord modShow">
        <pc:chgData name="Jim Fleming" userId="161791bae1afb603" providerId="LiveId" clId="{C08A07B6-A192-054A-AE80-CAA484AD0D1D}" dt="2024-01-13T22:12:29.314" v="5598" actId="2696"/>
        <pc:sldMkLst>
          <pc:docMk/>
          <pc:sldMk cId="3137523011" sldId="694"/>
        </pc:sldMkLst>
      </pc:sldChg>
      <pc:sldChg chg="modSp add mod">
        <pc:chgData name="Jim Fleming" userId="161791bae1afb603" providerId="LiveId" clId="{C08A07B6-A192-054A-AE80-CAA484AD0D1D}" dt="2024-01-13T22:35:51.541" v="5640" actId="207"/>
        <pc:sldMkLst>
          <pc:docMk/>
          <pc:sldMk cId="577154806" sldId="695"/>
        </pc:sldMkLst>
      </pc:sldChg>
      <pc:sldChg chg="addSp delSp modSp add del">
        <pc:chgData name="Jim Fleming" userId="161791bae1afb603" providerId="LiveId" clId="{C08A07B6-A192-054A-AE80-CAA484AD0D1D}" dt="2024-01-13T22:12:29.866" v="5599" actId="2696"/>
        <pc:sldMkLst>
          <pc:docMk/>
          <pc:sldMk cId="3411748627" sldId="695"/>
        </pc:sldMkLst>
      </pc:sldChg>
      <pc:sldChg chg="modSp add mod">
        <pc:chgData name="Jim Fleming" userId="161791bae1afb603" providerId="LiveId" clId="{C08A07B6-A192-054A-AE80-CAA484AD0D1D}" dt="2024-01-13T22:35:39.592" v="5637" actId="6549"/>
        <pc:sldMkLst>
          <pc:docMk/>
          <pc:sldMk cId="1045746756" sldId="696"/>
        </pc:sldMkLst>
      </pc:sldChg>
      <pc:sldChg chg="delSp modSp new del mod">
        <pc:chgData name="Jim Fleming" userId="161791bae1afb603" providerId="LiveId" clId="{C08A07B6-A192-054A-AE80-CAA484AD0D1D}" dt="2024-01-13T22:39:38.001" v="5695" actId="2696"/>
        <pc:sldMkLst>
          <pc:docMk/>
          <pc:sldMk cId="763966648" sldId="697"/>
        </pc:sldMkLst>
      </pc:sldChg>
    </pc:docChg>
  </pc:docChgLst>
  <pc:docChgLst>
    <pc:chgData name="Jim Fleming" userId="161791bae1afb603" providerId="LiveId" clId="{FB51283B-861C-BC4F-B846-1518B9C70077}"/>
    <pc:docChg chg="modSld">
      <pc:chgData name="Jim Fleming" userId="161791bae1afb603" providerId="LiveId" clId="{FB51283B-861C-BC4F-B846-1518B9C70077}" dt="2024-11-03T18:08:39.103" v="0"/>
      <pc:docMkLst>
        <pc:docMk/>
      </pc:docMkLst>
      <pc:sldChg chg="modSp">
        <pc:chgData name="Jim Fleming" userId="161791bae1afb603" providerId="LiveId" clId="{FB51283B-861C-BC4F-B846-1518B9C70077}" dt="2024-11-03T18:08:39.103" v="0"/>
        <pc:sldMkLst>
          <pc:docMk/>
          <pc:sldMk cId="1040603486" sldId="708"/>
        </pc:sldMkLst>
      </pc:sldChg>
    </pc:docChg>
  </pc:docChgLst>
  <pc:docChgLst>
    <pc:chgData name="Jim Fleming" userId="161791bae1afb603" providerId="LiveId" clId="{409D65B6-F794-0740-8250-0ABA18C424E8}"/>
    <pc:docChg chg="undo custSel addSld delSld modSld sldOrd">
      <pc:chgData name="Jim Fleming" userId="161791bae1afb603" providerId="LiveId" clId="{409D65B6-F794-0740-8250-0ABA18C424E8}" dt="2023-10-29T01:02:47.849" v="767" actId="1076"/>
      <pc:docMkLst>
        <pc:docMk/>
      </pc:docMkLst>
      <pc:sldChg chg="modSp del mod">
        <pc:chgData name="Jim Fleming" userId="161791bae1afb603" providerId="LiveId" clId="{409D65B6-F794-0740-8250-0ABA18C424E8}" dt="2023-10-29T00:42:01.415" v="680" actId="2696"/>
        <pc:sldMkLst>
          <pc:docMk/>
          <pc:sldMk cId="95395388" sldId="487"/>
        </pc:sldMkLst>
      </pc:sldChg>
      <pc:sldChg chg="del">
        <pc:chgData name="Jim Fleming" userId="161791bae1afb603" providerId="LiveId" clId="{409D65B6-F794-0740-8250-0ABA18C424E8}" dt="2023-10-28T13:59:29.871" v="28" actId="2696"/>
        <pc:sldMkLst>
          <pc:docMk/>
          <pc:sldMk cId="1160219604" sldId="501"/>
        </pc:sldMkLst>
      </pc:sldChg>
      <pc:sldChg chg="modSp mod">
        <pc:chgData name="Jim Fleming" userId="161791bae1afb603" providerId="LiveId" clId="{409D65B6-F794-0740-8250-0ABA18C424E8}" dt="2023-10-28T13:57:51.080" v="5" actId="20577"/>
        <pc:sldMkLst>
          <pc:docMk/>
          <pc:sldMk cId="270792197" sldId="563"/>
        </pc:sldMkLst>
      </pc:sldChg>
      <pc:sldChg chg="modSp mod">
        <pc:chgData name="Jim Fleming" userId="161791bae1afb603" providerId="LiveId" clId="{409D65B6-F794-0740-8250-0ABA18C424E8}" dt="2023-10-29T00:42:04.124" v="681" actId="20577"/>
        <pc:sldMkLst>
          <pc:docMk/>
          <pc:sldMk cId="189513369" sldId="583"/>
        </pc:sldMkLst>
      </pc:sldChg>
      <pc:sldChg chg="ord">
        <pc:chgData name="Jim Fleming" userId="161791bae1afb603" providerId="LiveId" clId="{409D65B6-F794-0740-8250-0ABA18C424E8}" dt="2023-10-28T14:13:30.112" v="220" actId="20578"/>
        <pc:sldMkLst>
          <pc:docMk/>
          <pc:sldMk cId="635347140" sldId="586"/>
        </pc:sldMkLst>
      </pc:sldChg>
      <pc:sldChg chg="del">
        <pc:chgData name="Jim Fleming" userId="161791bae1afb603" providerId="LiveId" clId="{409D65B6-F794-0740-8250-0ABA18C424E8}" dt="2023-10-28T13:57:58.574" v="12" actId="2696"/>
        <pc:sldMkLst>
          <pc:docMk/>
          <pc:sldMk cId="451777237" sldId="587"/>
        </pc:sldMkLst>
      </pc:sldChg>
      <pc:sldChg chg="del">
        <pc:chgData name="Jim Fleming" userId="161791bae1afb603" providerId="LiveId" clId="{409D65B6-F794-0740-8250-0ABA18C424E8}" dt="2023-10-28T14:13:26.828" v="219" actId="2696"/>
        <pc:sldMkLst>
          <pc:docMk/>
          <pc:sldMk cId="4048874018" sldId="588"/>
        </pc:sldMkLst>
      </pc:sldChg>
      <pc:sldChg chg="ord">
        <pc:chgData name="Jim Fleming" userId="161791bae1afb603" providerId="LiveId" clId="{409D65B6-F794-0740-8250-0ABA18C424E8}" dt="2023-10-28T14:13:31.798" v="221" actId="20578"/>
        <pc:sldMkLst>
          <pc:docMk/>
          <pc:sldMk cId="2439879541" sldId="589"/>
        </pc:sldMkLst>
      </pc:sldChg>
      <pc:sldChg chg="del">
        <pc:chgData name="Jim Fleming" userId="161791bae1afb603" providerId="LiveId" clId="{409D65B6-F794-0740-8250-0ABA18C424E8}" dt="2023-10-28T13:59:26.569" v="26" actId="2696"/>
        <pc:sldMkLst>
          <pc:docMk/>
          <pc:sldMk cId="1553879679" sldId="590"/>
        </pc:sldMkLst>
      </pc:sldChg>
      <pc:sldChg chg="ord">
        <pc:chgData name="Jim Fleming" userId="161791bae1afb603" providerId="LiveId" clId="{409D65B6-F794-0740-8250-0ABA18C424E8}" dt="2023-10-28T14:13:47.758" v="222" actId="20578"/>
        <pc:sldMkLst>
          <pc:docMk/>
          <pc:sldMk cId="3162966584" sldId="591"/>
        </pc:sldMkLst>
      </pc:sldChg>
      <pc:sldChg chg="del">
        <pc:chgData name="Jim Fleming" userId="161791bae1afb603" providerId="LiveId" clId="{409D65B6-F794-0740-8250-0ABA18C424E8}" dt="2023-10-28T13:59:28.286" v="27" actId="2696"/>
        <pc:sldMkLst>
          <pc:docMk/>
          <pc:sldMk cId="1353522209" sldId="593"/>
        </pc:sldMkLst>
      </pc:sldChg>
      <pc:sldChg chg="modSp mod">
        <pc:chgData name="Jim Fleming" userId="161791bae1afb603" providerId="LiveId" clId="{409D65B6-F794-0740-8250-0ABA18C424E8}" dt="2023-10-28T14:20:53.519" v="452" actId="20577"/>
        <pc:sldMkLst>
          <pc:docMk/>
          <pc:sldMk cId="2827314747" sldId="594"/>
        </pc:sldMkLst>
      </pc:sldChg>
      <pc:sldChg chg="del">
        <pc:chgData name="Jim Fleming" userId="161791bae1afb603" providerId="LiveId" clId="{409D65B6-F794-0740-8250-0ABA18C424E8}" dt="2023-10-28T13:59:34.989" v="29" actId="2696"/>
        <pc:sldMkLst>
          <pc:docMk/>
          <pc:sldMk cId="579971013" sldId="595"/>
        </pc:sldMkLst>
      </pc:sldChg>
      <pc:sldChg chg="addSp delSp modSp add mod ord chgLayout">
        <pc:chgData name="Jim Fleming" userId="161791bae1afb603" providerId="LiveId" clId="{409D65B6-F794-0740-8250-0ABA18C424E8}" dt="2023-10-28T21:33:04.577" v="640" actId="20578"/>
        <pc:sldMkLst>
          <pc:docMk/>
          <pc:sldMk cId="2171697201" sldId="595"/>
        </pc:sldMkLst>
      </pc:sldChg>
      <pc:sldChg chg="del">
        <pc:chgData name="Jim Fleming" userId="161791bae1afb603" providerId="LiveId" clId="{409D65B6-F794-0740-8250-0ABA18C424E8}" dt="2023-10-28T13:57:53.773" v="6" actId="2696"/>
        <pc:sldMkLst>
          <pc:docMk/>
          <pc:sldMk cId="324454386" sldId="596"/>
        </pc:sldMkLst>
      </pc:sldChg>
      <pc:sldChg chg="add del ord">
        <pc:chgData name="Jim Fleming" userId="161791bae1afb603" providerId="LiveId" clId="{409D65B6-F794-0740-8250-0ABA18C424E8}" dt="2023-10-29T00:42:13.545" v="682" actId="2696"/>
        <pc:sldMkLst>
          <pc:docMk/>
          <pc:sldMk cId="3336495918" sldId="596"/>
        </pc:sldMkLst>
      </pc:sldChg>
      <pc:sldChg chg="del">
        <pc:chgData name="Jim Fleming" userId="161791bae1afb603" providerId="LiveId" clId="{409D65B6-F794-0740-8250-0ABA18C424E8}" dt="2023-10-28T13:57:54.607" v="7" actId="2696"/>
        <pc:sldMkLst>
          <pc:docMk/>
          <pc:sldMk cId="1552704235" sldId="597"/>
        </pc:sldMkLst>
      </pc:sldChg>
      <pc:sldChg chg="addSp delSp modSp add mod ord setBg">
        <pc:chgData name="Jim Fleming" userId="161791bae1afb603" providerId="LiveId" clId="{409D65B6-F794-0740-8250-0ABA18C424E8}" dt="2023-10-28T21:33:43.108" v="647" actId="26606"/>
        <pc:sldMkLst>
          <pc:docMk/>
          <pc:sldMk cId="4152632544" sldId="597"/>
        </pc:sldMkLst>
      </pc:sldChg>
      <pc:sldChg chg="del">
        <pc:chgData name="Jim Fleming" userId="161791bae1afb603" providerId="LiveId" clId="{409D65B6-F794-0740-8250-0ABA18C424E8}" dt="2023-10-28T13:57:55.261" v="8" actId="2696"/>
        <pc:sldMkLst>
          <pc:docMk/>
          <pc:sldMk cId="1240252545" sldId="598"/>
        </pc:sldMkLst>
      </pc:sldChg>
      <pc:sldChg chg="modSp new mod ord">
        <pc:chgData name="Jim Fleming" userId="161791bae1afb603" providerId="LiveId" clId="{409D65B6-F794-0740-8250-0ABA18C424E8}" dt="2023-10-28T21:36:46.807" v="671" actId="20577"/>
        <pc:sldMkLst>
          <pc:docMk/>
          <pc:sldMk cId="3106774218" sldId="598"/>
        </pc:sldMkLst>
      </pc:sldChg>
      <pc:sldChg chg="add ord">
        <pc:chgData name="Jim Fleming" userId="161791bae1afb603" providerId="LiveId" clId="{409D65B6-F794-0740-8250-0ABA18C424E8}" dt="2023-10-28T14:18:42.800" v="440" actId="20578"/>
        <pc:sldMkLst>
          <pc:docMk/>
          <pc:sldMk cId="185462937" sldId="599"/>
        </pc:sldMkLst>
      </pc:sldChg>
      <pc:sldChg chg="del">
        <pc:chgData name="Jim Fleming" userId="161791bae1afb603" providerId="LiveId" clId="{409D65B6-F794-0740-8250-0ABA18C424E8}" dt="2023-10-28T13:57:55.956" v="9" actId="2696"/>
        <pc:sldMkLst>
          <pc:docMk/>
          <pc:sldMk cId="2739435439" sldId="599"/>
        </pc:sldMkLst>
      </pc:sldChg>
      <pc:sldChg chg="add del mod ord modShow">
        <pc:chgData name="Jim Fleming" userId="161791bae1afb603" providerId="LiveId" clId="{409D65B6-F794-0740-8250-0ABA18C424E8}" dt="2023-10-28T14:20:56.799" v="453" actId="2696"/>
        <pc:sldMkLst>
          <pc:docMk/>
          <pc:sldMk cId="2851544968" sldId="600"/>
        </pc:sldMkLst>
      </pc:sldChg>
      <pc:sldChg chg="del">
        <pc:chgData name="Jim Fleming" userId="161791bae1afb603" providerId="LiveId" clId="{409D65B6-F794-0740-8250-0ABA18C424E8}" dt="2023-10-28T13:57:56.638" v="10" actId="2696"/>
        <pc:sldMkLst>
          <pc:docMk/>
          <pc:sldMk cId="4129431730" sldId="600"/>
        </pc:sldMkLst>
      </pc:sldChg>
      <pc:sldChg chg="del">
        <pc:chgData name="Jim Fleming" userId="161791bae1afb603" providerId="LiveId" clId="{409D65B6-F794-0740-8250-0ABA18C424E8}" dt="2023-10-28T13:57:57.284" v="11" actId="2696"/>
        <pc:sldMkLst>
          <pc:docMk/>
          <pc:sldMk cId="2070443933" sldId="601"/>
        </pc:sldMkLst>
      </pc:sldChg>
      <pc:sldChg chg="addSp delSp modSp add mod ord modShow">
        <pc:chgData name="Jim Fleming" userId="161791bae1afb603" providerId="LiveId" clId="{409D65B6-F794-0740-8250-0ABA18C424E8}" dt="2023-10-29T00:43:20.240" v="701" actId="20577"/>
        <pc:sldMkLst>
          <pc:docMk/>
          <pc:sldMk cId="3938386549" sldId="601"/>
        </pc:sldMkLst>
      </pc:sldChg>
      <pc:sldChg chg="add">
        <pc:chgData name="Jim Fleming" userId="161791bae1afb603" providerId="LiveId" clId="{409D65B6-F794-0740-8250-0ABA18C424E8}" dt="2023-10-28T21:04:55.810" v="474" actId="2890"/>
        <pc:sldMkLst>
          <pc:docMk/>
          <pc:sldMk cId="3816961653" sldId="602"/>
        </pc:sldMkLst>
      </pc:sldChg>
      <pc:sldChg chg="modSp add mod">
        <pc:chgData name="Jim Fleming" userId="161791bae1afb603" providerId="LiveId" clId="{409D65B6-F794-0740-8250-0ABA18C424E8}" dt="2023-10-28T21:06:42.042" v="477" actId="114"/>
        <pc:sldMkLst>
          <pc:docMk/>
          <pc:sldMk cId="1455650365" sldId="603"/>
        </pc:sldMkLst>
      </pc:sldChg>
      <pc:sldChg chg="modSp add mod ord modShow">
        <pc:chgData name="Jim Fleming" userId="161791bae1afb603" providerId="LiveId" clId="{409D65B6-F794-0740-8250-0ABA18C424E8}" dt="2023-10-28T21:51:55.558" v="676" actId="6549"/>
        <pc:sldMkLst>
          <pc:docMk/>
          <pc:sldMk cId="3293515819" sldId="604"/>
        </pc:sldMkLst>
      </pc:sldChg>
      <pc:sldChg chg="modSp add mod">
        <pc:chgData name="Jim Fleming" userId="161791bae1afb603" providerId="LiveId" clId="{409D65B6-F794-0740-8250-0ABA18C424E8}" dt="2023-10-28T21:52:03.371" v="677" actId="20577"/>
        <pc:sldMkLst>
          <pc:docMk/>
          <pc:sldMk cId="822625095" sldId="605"/>
        </pc:sldMkLst>
      </pc:sldChg>
      <pc:sldChg chg="addSp delSp modSp add mod">
        <pc:chgData name="Jim Fleming" userId="161791bae1afb603" providerId="LiveId" clId="{409D65B6-F794-0740-8250-0ABA18C424E8}" dt="2023-10-28T21:29:04.376" v="559" actId="20577"/>
        <pc:sldMkLst>
          <pc:docMk/>
          <pc:sldMk cId="2600524677" sldId="606"/>
        </pc:sldMkLst>
      </pc:sldChg>
      <pc:sldChg chg="modSp add mod ord modShow">
        <pc:chgData name="Jim Fleming" userId="161791bae1afb603" providerId="LiveId" clId="{409D65B6-F794-0740-8250-0ABA18C424E8}" dt="2023-10-28T21:32:40.835" v="639" actId="14100"/>
        <pc:sldMkLst>
          <pc:docMk/>
          <pc:sldMk cId="683045052" sldId="607"/>
        </pc:sldMkLst>
      </pc:sldChg>
      <pc:sldChg chg="add del">
        <pc:chgData name="Jim Fleming" userId="161791bae1afb603" providerId="LiveId" clId="{409D65B6-F794-0740-8250-0ABA18C424E8}" dt="2023-10-29T00:42:13.920" v="683" actId="2696"/>
        <pc:sldMkLst>
          <pc:docMk/>
          <pc:sldMk cId="4246076447" sldId="608"/>
        </pc:sldMkLst>
      </pc:sldChg>
      <pc:sldChg chg="add del">
        <pc:chgData name="Jim Fleming" userId="161791bae1afb603" providerId="LiveId" clId="{409D65B6-F794-0740-8250-0ABA18C424E8}" dt="2023-10-29T00:42:14.291" v="684" actId="2696"/>
        <pc:sldMkLst>
          <pc:docMk/>
          <pc:sldMk cId="1649867773" sldId="609"/>
        </pc:sldMkLst>
      </pc:sldChg>
      <pc:sldChg chg="add del replId">
        <pc:chgData name="Jim Fleming" userId="161791bae1afb603" providerId="LiveId" clId="{409D65B6-F794-0740-8250-0ABA18C424E8}" dt="2023-10-29T00:42:14.638" v="685" actId="2696"/>
        <pc:sldMkLst>
          <pc:docMk/>
          <pc:sldMk cId="2975332334" sldId="610"/>
        </pc:sldMkLst>
      </pc:sldChg>
      <pc:sldChg chg="add del">
        <pc:chgData name="Jim Fleming" userId="161791bae1afb603" providerId="LiveId" clId="{409D65B6-F794-0740-8250-0ABA18C424E8}" dt="2023-10-29T00:42:14.973" v="686" actId="2696"/>
        <pc:sldMkLst>
          <pc:docMk/>
          <pc:sldMk cId="3630253350" sldId="611"/>
        </pc:sldMkLst>
      </pc:sldChg>
      <pc:sldChg chg="add del replId">
        <pc:chgData name="Jim Fleming" userId="161791bae1afb603" providerId="LiveId" clId="{409D65B6-F794-0740-8250-0ABA18C424E8}" dt="2023-10-29T00:42:15.480" v="687" actId="2696"/>
        <pc:sldMkLst>
          <pc:docMk/>
          <pc:sldMk cId="1156362819" sldId="612"/>
        </pc:sldMkLst>
      </pc:sldChg>
      <pc:sldChg chg="add replId">
        <pc:chgData name="Jim Fleming" userId="161791bae1afb603" providerId="LiveId" clId="{409D65B6-F794-0740-8250-0ABA18C424E8}" dt="2023-10-28T21:33:57.334" v="650" actId="2890"/>
        <pc:sldMkLst>
          <pc:docMk/>
          <pc:sldMk cId="2763185335" sldId="613"/>
        </pc:sldMkLst>
      </pc:sldChg>
      <pc:sldChg chg="add ord replId">
        <pc:chgData name="Jim Fleming" userId="161791bae1afb603" providerId="LiveId" clId="{409D65B6-F794-0740-8250-0ABA18C424E8}" dt="2023-10-28T21:34:00.237" v="651" actId="20578"/>
        <pc:sldMkLst>
          <pc:docMk/>
          <pc:sldMk cId="4232455672" sldId="614"/>
        </pc:sldMkLst>
      </pc:sldChg>
      <pc:sldChg chg="addSp delSp modSp new mod setBg">
        <pc:chgData name="Jim Fleming" userId="161791bae1afb603" providerId="LiveId" clId="{409D65B6-F794-0740-8250-0ABA18C424E8}" dt="2023-10-28T21:34:52.785" v="662" actId="1076"/>
        <pc:sldMkLst>
          <pc:docMk/>
          <pc:sldMk cId="191869438" sldId="615"/>
        </pc:sldMkLst>
      </pc:sldChg>
      <pc:sldChg chg="add ord">
        <pc:chgData name="Jim Fleming" userId="161791bae1afb603" providerId="LiveId" clId="{409D65B6-F794-0740-8250-0ABA18C424E8}" dt="2023-10-28T21:47:39.629" v="673" actId="20578"/>
        <pc:sldMkLst>
          <pc:docMk/>
          <pc:sldMk cId="65377899" sldId="616"/>
        </pc:sldMkLst>
      </pc:sldChg>
      <pc:sldChg chg="add ord">
        <pc:chgData name="Jim Fleming" userId="161791bae1afb603" providerId="LiveId" clId="{409D65B6-F794-0740-8250-0ABA18C424E8}" dt="2023-10-28T21:48:11.072" v="675" actId="20578"/>
        <pc:sldMkLst>
          <pc:docMk/>
          <pc:sldMk cId="2122332089" sldId="617"/>
        </pc:sldMkLst>
      </pc:sldChg>
      <pc:sldChg chg="add ord">
        <pc:chgData name="Jim Fleming" userId="161791bae1afb603" providerId="LiveId" clId="{409D65B6-F794-0740-8250-0ABA18C424E8}" dt="2023-10-28T21:53:41.530" v="679" actId="20578"/>
        <pc:sldMkLst>
          <pc:docMk/>
          <pc:sldMk cId="620506558" sldId="618"/>
        </pc:sldMkLst>
      </pc:sldChg>
      <pc:sldChg chg="add ord">
        <pc:chgData name="Jim Fleming" userId="161791bae1afb603" providerId="LiveId" clId="{409D65B6-F794-0740-8250-0ABA18C424E8}" dt="2023-10-29T00:42:35.292" v="689" actId="20578"/>
        <pc:sldMkLst>
          <pc:docMk/>
          <pc:sldMk cId="1072035839" sldId="619"/>
        </pc:sldMkLst>
      </pc:sldChg>
      <pc:sldChg chg="add">
        <pc:chgData name="Jim Fleming" userId="161791bae1afb603" providerId="LiveId" clId="{409D65B6-F794-0740-8250-0ABA18C424E8}" dt="2023-10-29T01:00:48.585" v="702" actId="2890"/>
        <pc:sldMkLst>
          <pc:docMk/>
          <pc:sldMk cId="3878621202" sldId="620"/>
        </pc:sldMkLst>
      </pc:sldChg>
      <pc:sldChg chg="addSp delSp modSp add mod ord setBg">
        <pc:chgData name="Jim Fleming" userId="161791bae1afb603" providerId="LiveId" clId="{409D65B6-F794-0740-8250-0ABA18C424E8}" dt="2023-10-29T01:02:47.849" v="767" actId="1076"/>
        <pc:sldMkLst>
          <pc:docMk/>
          <pc:sldMk cId="1580791344" sldId="621"/>
        </pc:sldMkLst>
      </pc:sldChg>
    </pc:docChg>
  </pc:docChgLst>
  <pc:docChgLst>
    <pc:chgData name="Jim Fleming" userId="161791bae1afb603" providerId="LiveId" clId="{6599E62E-4104-0C45-9278-F040DAEEA89C}"/>
    <pc:docChg chg="undo custSel addSld delSld modSld sldOrd">
      <pc:chgData name="Jim Fleming" userId="161791bae1afb603" providerId="LiveId" clId="{6599E62E-4104-0C45-9278-F040DAEEA89C}" dt="2024-09-21T21:24:31.573" v="315" actId="20578"/>
      <pc:docMkLst>
        <pc:docMk/>
      </pc:docMkLst>
      <pc:sldChg chg="add ord">
        <pc:chgData name="Jim Fleming" userId="161791bae1afb603" providerId="LiveId" clId="{6599E62E-4104-0C45-9278-F040DAEEA89C}" dt="2024-09-21T20:12:38.464" v="258" actId="20578"/>
        <pc:sldMkLst>
          <pc:docMk/>
          <pc:sldMk cId="1321751761" sldId="491"/>
        </pc:sldMkLst>
      </pc:sldChg>
      <pc:sldChg chg="add ord">
        <pc:chgData name="Jim Fleming" userId="161791bae1afb603" providerId="LiveId" clId="{6599E62E-4104-0C45-9278-F040DAEEA89C}" dt="2024-09-21T20:12:38.464" v="258" actId="20578"/>
        <pc:sldMkLst>
          <pc:docMk/>
          <pc:sldMk cId="1424495844" sldId="556"/>
        </pc:sldMkLst>
      </pc:sldChg>
      <pc:sldChg chg="modSp mod ord">
        <pc:chgData name="Jim Fleming" userId="161791bae1afb603" providerId="LiveId" clId="{6599E62E-4104-0C45-9278-F040DAEEA89C}" dt="2024-09-21T19:47:36.616" v="231" actId="20578"/>
        <pc:sldMkLst>
          <pc:docMk/>
          <pc:sldMk cId="1329755425" sldId="681"/>
        </pc:sldMkLst>
      </pc:sldChg>
      <pc:sldChg chg="delSp modSp add mod ord delDesignElem">
        <pc:chgData name="Jim Fleming" userId="161791bae1afb603" providerId="LiveId" clId="{6599E62E-4104-0C45-9278-F040DAEEA89C}" dt="2024-09-21T21:24:03.875" v="307" actId="20578"/>
        <pc:sldMkLst>
          <pc:docMk/>
          <pc:sldMk cId="1565996865" sldId="698"/>
        </pc:sldMkLst>
      </pc:sldChg>
      <pc:sldChg chg="del">
        <pc:chgData name="Jim Fleming" userId="161791bae1afb603" providerId="LiveId" clId="{6599E62E-4104-0C45-9278-F040DAEEA89C}" dt="2024-09-21T19:40:27.699" v="119" actId="2696"/>
        <pc:sldMkLst>
          <pc:docMk/>
          <pc:sldMk cId="3848641512" sldId="700"/>
        </pc:sldMkLst>
      </pc:sldChg>
      <pc:sldChg chg="modSp mod ord">
        <pc:chgData name="Jim Fleming" userId="161791bae1afb603" providerId="LiveId" clId="{6599E62E-4104-0C45-9278-F040DAEEA89C}" dt="2024-09-21T20:19:06.411" v="277" actId="20577"/>
        <pc:sldMkLst>
          <pc:docMk/>
          <pc:sldMk cId="4221127941" sldId="704"/>
        </pc:sldMkLst>
      </pc:sldChg>
      <pc:sldChg chg="del">
        <pc:chgData name="Jim Fleming" userId="161791bae1afb603" providerId="LiveId" clId="{6599E62E-4104-0C45-9278-F040DAEEA89C}" dt="2024-09-21T19:40:26.094" v="118" actId="2696"/>
        <pc:sldMkLst>
          <pc:docMk/>
          <pc:sldMk cId="3802756103" sldId="706"/>
        </pc:sldMkLst>
      </pc:sldChg>
      <pc:sldChg chg="delSp modSp del mod">
        <pc:chgData name="Jim Fleming" userId="161791bae1afb603" providerId="LiveId" clId="{6599E62E-4104-0C45-9278-F040DAEEA89C}" dt="2024-09-21T19:22:33.019" v="101" actId="2696"/>
        <pc:sldMkLst>
          <pc:docMk/>
          <pc:sldMk cId="2342168158" sldId="707"/>
        </pc:sldMkLst>
      </pc:sldChg>
      <pc:sldChg chg="del">
        <pc:chgData name="Jim Fleming" userId="161791bae1afb603" providerId="LiveId" clId="{6599E62E-4104-0C45-9278-F040DAEEA89C}" dt="2024-09-21T17:17:41.999" v="10" actId="2696"/>
        <pc:sldMkLst>
          <pc:docMk/>
          <pc:sldMk cId="1444897349" sldId="710"/>
        </pc:sldMkLst>
      </pc:sldChg>
      <pc:sldChg chg="del">
        <pc:chgData name="Jim Fleming" userId="161791bae1afb603" providerId="LiveId" clId="{6599E62E-4104-0C45-9278-F040DAEEA89C}" dt="2024-09-21T17:18:07.164" v="14" actId="2696"/>
        <pc:sldMkLst>
          <pc:docMk/>
          <pc:sldMk cId="4011229242" sldId="711"/>
        </pc:sldMkLst>
      </pc:sldChg>
      <pc:sldChg chg="del">
        <pc:chgData name="Jim Fleming" userId="161791bae1afb603" providerId="LiveId" clId="{6599E62E-4104-0C45-9278-F040DAEEA89C}" dt="2024-09-21T17:18:08.459" v="15" actId="2696"/>
        <pc:sldMkLst>
          <pc:docMk/>
          <pc:sldMk cId="919731627" sldId="712"/>
        </pc:sldMkLst>
      </pc:sldChg>
      <pc:sldChg chg="del">
        <pc:chgData name="Jim Fleming" userId="161791bae1afb603" providerId="LiveId" clId="{6599E62E-4104-0C45-9278-F040DAEEA89C}" dt="2024-09-21T17:18:41.111" v="17" actId="2696"/>
        <pc:sldMkLst>
          <pc:docMk/>
          <pc:sldMk cId="1439607761" sldId="713"/>
        </pc:sldMkLst>
      </pc:sldChg>
      <pc:sldChg chg="del">
        <pc:chgData name="Jim Fleming" userId="161791bae1afb603" providerId="LiveId" clId="{6599E62E-4104-0C45-9278-F040DAEEA89C}" dt="2024-09-21T17:18:40.258" v="16" actId="2696"/>
        <pc:sldMkLst>
          <pc:docMk/>
          <pc:sldMk cId="1188285027" sldId="715"/>
        </pc:sldMkLst>
      </pc:sldChg>
      <pc:sldChg chg="del">
        <pc:chgData name="Jim Fleming" userId="161791bae1afb603" providerId="LiveId" clId="{6599E62E-4104-0C45-9278-F040DAEEA89C}" dt="2024-09-21T17:17:37.747" v="7" actId="2696"/>
        <pc:sldMkLst>
          <pc:docMk/>
          <pc:sldMk cId="2526460434" sldId="718"/>
        </pc:sldMkLst>
      </pc:sldChg>
      <pc:sldChg chg="addSp delSp modSp mod ord">
        <pc:chgData name="Jim Fleming" userId="161791bae1afb603" providerId="LiveId" clId="{6599E62E-4104-0C45-9278-F040DAEEA89C}" dt="2024-09-21T19:45:38.327" v="191" actId="207"/>
        <pc:sldMkLst>
          <pc:docMk/>
          <pc:sldMk cId="1720901499" sldId="719"/>
        </pc:sldMkLst>
      </pc:sldChg>
      <pc:sldChg chg="del">
        <pc:chgData name="Jim Fleming" userId="161791bae1afb603" providerId="LiveId" clId="{6599E62E-4104-0C45-9278-F040DAEEA89C}" dt="2024-09-21T17:17:40.978" v="9" actId="2696"/>
        <pc:sldMkLst>
          <pc:docMk/>
          <pc:sldMk cId="3750585842" sldId="720"/>
        </pc:sldMkLst>
      </pc:sldChg>
      <pc:sldChg chg="del">
        <pc:chgData name="Jim Fleming" userId="161791bae1afb603" providerId="LiveId" clId="{6599E62E-4104-0C45-9278-F040DAEEA89C}" dt="2024-09-21T17:17:38.523" v="8" actId="2696"/>
        <pc:sldMkLst>
          <pc:docMk/>
          <pc:sldMk cId="2590111747" sldId="721"/>
        </pc:sldMkLst>
      </pc:sldChg>
      <pc:sldChg chg="delSp modSp del mod delAnim">
        <pc:chgData name="Jim Fleming" userId="161791bae1afb603" providerId="LiveId" clId="{6599E62E-4104-0C45-9278-F040DAEEA89C}" dt="2024-09-21T19:37:49.109" v="102" actId="2696"/>
        <pc:sldMkLst>
          <pc:docMk/>
          <pc:sldMk cId="2268721835" sldId="722"/>
        </pc:sldMkLst>
      </pc:sldChg>
      <pc:sldChg chg="modSp add del mod ord">
        <pc:chgData name="Jim Fleming" userId="161791bae1afb603" providerId="LiveId" clId="{6599E62E-4104-0C45-9278-F040DAEEA89C}" dt="2024-09-21T20:16:45.229" v="269" actId="2696"/>
        <pc:sldMkLst>
          <pc:docMk/>
          <pc:sldMk cId="4053833032" sldId="723"/>
        </pc:sldMkLst>
      </pc:sldChg>
      <pc:sldChg chg="modSp add del mod ord">
        <pc:chgData name="Jim Fleming" userId="161791bae1afb603" providerId="LiveId" clId="{6599E62E-4104-0C45-9278-F040DAEEA89C}" dt="2024-09-21T20:14:44.574" v="261" actId="2696"/>
        <pc:sldMkLst>
          <pc:docMk/>
          <pc:sldMk cId="4105455854" sldId="724"/>
        </pc:sldMkLst>
      </pc:sldChg>
      <pc:sldChg chg="modSp add mod ord modShow">
        <pc:chgData name="Jim Fleming" userId="161791bae1afb603" providerId="LiveId" clId="{6599E62E-4104-0C45-9278-F040DAEEA89C}" dt="2024-09-21T20:18:51.155" v="273" actId="20577"/>
        <pc:sldMkLst>
          <pc:docMk/>
          <pc:sldMk cId="880406374" sldId="725"/>
        </pc:sldMkLst>
      </pc:sldChg>
      <pc:sldChg chg="delSp modSp add del mod">
        <pc:chgData name="Jim Fleming" userId="161791bae1afb603" providerId="LiveId" clId="{6599E62E-4104-0C45-9278-F040DAEEA89C}" dt="2024-09-21T17:32:52.699" v="68" actId="2696"/>
        <pc:sldMkLst>
          <pc:docMk/>
          <pc:sldMk cId="4179822381" sldId="725"/>
        </pc:sldMkLst>
      </pc:sldChg>
      <pc:sldChg chg="delSp modSp add mod">
        <pc:chgData name="Jim Fleming" userId="161791bae1afb603" providerId="LiveId" clId="{6599E62E-4104-0C45-9278-F040DAEEA89C}" dt="2024-09-21T19:46:35.416" v="209" actId="20577"/>
        <pc:sldMkLst>
          <pc:docMk/>
          <pc:sldMk cId="2237405120" sldId="726"/>
        </pc:sldMkLst>
      </pc:sldChg>
      <pc:sldChg chg="modSp add mod">
        <pc:chgData name="Jim Fleming" userId="161791bae1afb603" providerId="LiveId" clId="{6599E62E-4104-0C45-9278-F040DAEEA89C}" dt="2024-09-21T20:20:49.779" v="283" actId="122"/>
        <pc:sldMkLst>
          <pc:docMk/>
          <pc:sldMk cId="607278140" sldId="727"/>
        </pc:sldMkLst>
      </pc:sldChg>
      <pc:sldChg chg="add ord">
        <pc:chgData name="Jim Fleming" userId="161791bae1afb603" providerId="LiveId" clId="{6599E62E-4104-0C45-9278-F040DAEEA89C}" dt="2024-09-21T19:51:48.961" v="242" actId="20578"/>
        <pc:sldMkLst>
          <pc:docMk/>
          <pc:sldMk cId="1820662289" sldId="728"/>
        </pc:sldMkLst>
      </pc:sldChg>
      <pc:sldChg chg="add ord">
        <pc:chgData name="Jim Fleming" userId="161791bae1afb603" providerId="LiveId" clId="{6599E62E-4104-0C45-9278-F040DAEEA89C}" dt="2024-09-21T19:47:48.567" v="235" actId="20578"/>
        <pc:sldMkLst>
          <pc:docMk/>
          <pc:sldMk cId="544739144" sldId="729"/>
        </pc:sldMkLst>
      </pc:sldChg>
      <pc:sldChg chg="modSp add del mod">
        <pc:chgData name="Jim Fleming" userId="161791bae1afb603" providerId="LiveId" clId="{6599E62E-4104-0C45-9278-F040DAEEA89C}" dt="2024-09-21T20:07:53.675" v="257" actId="2696"/>
        <pc:sldMkLst>
          <pc:docMk/>
          <pc:sldMk cId="1865305385" sldId="730"/>
        </pc:sldMkLst>
      </pc:sldChg>
      <pc:sldChg chg="add ord">
        <pc:chgData name="Jim Fleming" userId="161791bae1afb603" providerId="LiveId" clId="{6599E62E-4104-0C45-9278-F040DAEEA89C}" dt="2024-09-21T20:02:29.232" v="252" actId="20578"/>
        <pc:sldMkLst>
          <pc:docMk/>
          <pc:sldMk cId="3009108924" sldId="731"/>
        </pc:sldMkLst>
      </pc:sldChg>
      <pc:sldChg chg="add ord">
        <pc:chgData name="Jim Fleming" userId="161791bae1afb603" providerId="LiveId" clId="{6599E62E-4104-0C45-9278-F040DAEEA89C}" dt="2024-09-21T20:02:42.090" v="254" actId="20578"/>
        <pc:sldMkLst>
          <pc:docMk/>
          <pc:sldMk cId="1972969149" sldId="732"/>
        </pc:sldMkLst>
      </pc:sldChg>
      <pc:sldChg chg="add del ord">
        <pc:chgData name="Jim Fleming" userId="161791bae1afb603" providerId="LiveId" clId="{6599E62E-4104-0C45-9278-F040DAEEA89C}" dt="2024-09-21T20:21:45.256" v="286" actId="2696"/>
        <pc:sldMkLst>
          <pc:docMk/>
          <pc:sldMk cId="2578936382" sldId="733"/>
        </pc:sldMkLst>
      </pc:sldChg>
      <pc:sldChg chg="add ord">
        <pc:chgData name="Jim Fleming" userId="161791bae1afb603" providerId="LiveId" clId="{6599E62E-4104-0C45-9278-F040DAEEA89C}" dt="2024-09-21T20:12:42.382" v="260" actId="20578"/>
        <pc:sldMkLst>
          <pc:docMk/>
          <pc:sldMk cId="4199784946" sldId="734"/>
        </pc:sldMkLst>
      </pc:sldChg>
      <pc:sldChg chg="modSp add mod">
        <pc:chgData name="Jim Fleming" userId="161791bae1afb603" providerId="LiveId" clId="{6599E62E-4104-0C45-9278-F040DAEEA89C}" dt="2024-09-21T20:18:55.029" v="274" actId="6549"/>
        <pc:sldMkLst>
          <pc:docMk/>
          <pc:sldMk cId="736182195" sldId="735"/>
        </pc:sldMkLst>
      </pc:sldChg>
      <pc:sldChg chg="add del ord">
        <pc:chgData name="Jim Fleming" userId="161791bae1afb603" providerId="LiveId" clId="{6599E62E-4104-0C45-9278-F040DAEEA89C}" dt="2024-09-21T20:16:30.106" v="268" actId="2696"/>
        <pc:sldMkLst>
          <pc:docMk/>
          <pc:sldMk cId="2909296544" sldId="735"/>
        </pc:sldMkLst>
      </pc:sldChg>
      <pc:sldChg chg="add ord">
        <pc:chgData name="Jim Fleming" userId="161791bae1afb603" providerId="LiveId" clId="{6599E62E-4104-0C45-9278-F040DAEEA89C}" dt="2024-09-21T20:21:15.301" v="285" actId="20578"/>
        <pc:sldMkLst>
          <pc:docMk/>
          <pc:sldMk cId="2910264597" sldId="736"/>
        </pc:sldMkLst>
      </pc:sldChg>
      <pc:sldChg chg="modSp add mod ord modShow">
        <pc:chgData name="Jim Fleming" userId="161791bae1afb603" providerId="LiveId" clId="{6599E62E-4104-0C45-9278-F040DAEEA89C}" dt="2024-09-21T21:24:23.346" v="313" actId="20577"/>
        <pc:sldMkLst>
          <pc:docMk/>
          <pc:sldMk cId="2197377621" sldId="737"/>
        </pc:sldMkLst>
      </pc:sldChg>
      <pc:sldChg chg="modSp add mod">
        <pc:chgData name="Jim Fleming" userId="161791bae1afb603" providerId="LiveId" clId="{6599E62E-4104-0C45-9278-F040DAEEA89C}" dt="2024-09-21T21:24:15.138" v="312" actId="6549"/>
        <pc:sldMkLst>
          <pc:docMk/>
          <pc:sldMk cId="2584805446" sldId="738"/>
        </pc:sldMkLst>
      </pc:sldChg>
      <pc:sldChg chg="add ord">
        <pc:chgData name="Jim Fleming" userId="161791bae1afb603" providerId="LiveId" clId="{6599E62E-4104-0C45-9278-F040DAEEA89C}" dt="2024-09-21T21:24:31.573" v="315" actId="20578"/>
        <pc:sldMkLst>
          <pc:docMk/>
          <pc:sldMk cId="4135331656" sldId="739"/>
        </pc:sldMkLst>
      </pc:sldChg>
    </pc:docChg>
  </pc:docChgLst>
  <pc:docChgLst>
    <pc:chgData name="Jim Fleming" userId="161791bae1afb603" providerId="LiveId" clId="{F37AE6DE-5082-BD47-93F2-E663BE19B6F2}"/>
    <pc:docChg chg="undo redo custSel addSld delSld modSld sldOrd">
      <pc:chgData name="Jim Fleming" userId="161791bae1afb603" providerId="LiveId" clId="{F37AE6DE-5082-BD47-93F2-E663BE19B6F2}" dt="2024-08-10T19:15:33.973" v="904" actId="20578"/>
      <pc:docMkLst>
        <pc:docMk/>
      </pc:docMkLst>
      <pc:sldChg chg="modSp mod">
        <pc:chgData name="Jim Fleming" userId="161791bae1afb603" providerId="LiveId" clId="{F37AE6DE-5082-BD47-93F2-E663BE19B6F2}" dt="2024-08-10T18:15:22.063" v="478" actId="113"/>
        <pc:sldMkLst>
          <pc:docMk/>
          <pc:sldMk cId="384459236" sldId="666"/>
        </pc:sldMkLst>
      </pc:sldChg>
      <pc:sldChg chg="modSp mod">
        <pc:chgData name="Jim Fleming" userId="161791bae1afb603" providerId="LiveId" clId="{F37AE6DE-5082-BD47-93F2-E663BE19B6F2}" dt="2024-08-10T18:45:57.251" v="529" actId="14100"/>
        <pc:sldMkLst>
          <pc:docMk/>
          <pc:sldMk cId="1329755425" sldId="681"/>
        </pc:sldMkLst>
      </pc:sldChg>
      <pc:sldChg chg="del">
        <pc:chgData name="Jim Fleming" userId="161791bae1afb603" providerId="LiveId" clId="{F37AE6DE-5082-BD47-93F2-E663BE19B6F2}" dt="2024-08-10T13:17:53.337" v="12" actId="2696"/>
        <pc:sldMkLst>
          <pc:docMk/>
          <pc:sldMk cId="179297447" sldId="682"/>
        </pc:sldMkLst>
      </pc:sldChg>
      <pc:sldChg chg="delSp modSp add del mod ord delDesignElem">
        <pc:chgData name="Jim Fleming" userId="161791bae1afb603" providerId="LiveId" clId="{F37AE6DE-5082-BD47-93F2-E663BE19B6F2}" dt="2024-08-10T19:02:52.937" v="882" actId="313"/>
        <pc:sldMkLst>
          <pc:docMk/>
          <pc:sldMk cId="2098405941" sldId="683"/>
        </pc:sldMkLst>
      </pc:sldChg>
      <pc:sldChg chg="addSp delSp modSp mod ord modShow">
        <pc:chgData name="Jim Fleming" userId="161791bae1afb603" providerId="LiveId" clId="{F37AE6DE-5082-BD47-93F2-E663BE19B6F2}" dt="2024-08-10T13:38:28.323" v="234" actId="729"/>
        <pc:sldMkLst>
          <pc:docMk/>
          <pc:sldMk cId="993400007" sldId="684"/>
        </pc:sldMkLst>
      </pc:sldChg>
      <pc:sldChg chg="del">
        <pc:chgData name="Jim Fleming" userId="161791bae1afb603" providerId="LiveId" clId="{F37AE6DE-5082-BD47-93F2-E663BE19B6F2}" dt="2024-08-10T13:17:56.276" v="13" actId="2696"/>
        <pc:sldMkLst>
          <pc:docMk/>
          <pc:sldMk cId="413409546" sldId="685"/>
        </pc:sldMkLst>
      </pc:sldChg>
      <pc:sldChg chg="modSp add mod ord">
        <pc:chgData name="Jim Fleming" userId="161791bae1afb603" providerId="LiveId" clId="{F37AE6DE-5082-BD47-93F2-E663BE19B6F2}" dt="2024-08-10T19:07:01.488" v="889" actId="20578"/>
        <pc:sldMkLst>
          <pc:docMk/>
          <pc:sldMk cId="2185537649" sldId="685"/>
        </pc:sldMkLst>
      </pc:sldChg>
      <pc:sldChg chg="del">
        <pc:chgData name="Jim Fleming" userId="161791bae1afb603" providerId="LiveId" clId="{F37AE6DE-5082-BD47-93F2-E663BE19B6F2}" dt="2024-08-10T13:17:56.709" v="14" actId="2696"/>
        <pc:sldMkLst>
          <pc:docMk/>
          <pc:sldMk cId="2197171916" sldId="686"/>
        </pc:sldMkLst>
      </pc:sldChg>
      <pc:sldChg chg="modSp add mod ord modShow">
        <pc:chgData name="Jim Fleming" userId="161791bae1afb603" providerId="LiveId" clId="{F37AE6DE-5082-BD47-93F2-E663BE19B6F2}" dt="2024-08-10T19:12:50.460" v="892" actId="20578"/>
        <pc:sldMkLst>
          <pc:docMk/>
          <pc:sldMk cId="2402149752" sldId="686"/>
        </pc:sldMkLst>
      </pc:sldChg>
      <pc:sldChg chg="del">
        <pc:chgData name="Jim Fleming" userId="161791bae1afb603" providerId="LiveId" clId="{F37AE6DE-5082-BD47-93F2-E663BE19B6F2}" dt="2024-08-10T13:17:46.401" v="8" actId="2696"/>
        <pc:sldMkLst>
          <pc:docMk/>
          <pc:sldMk cId="673993214" sldId="687"/>
        </pc:sldMkLst>
      </pc:sldChg>
      <pc:sldChg chg="modSp add mod">
        <pc:chgData name="Jim Fleming" userId="161791bae1afb603" providerId="LiveId" clId="{F37AE6DE-5082-BD47-93F2-E663BE19B6F2}" dt="2024-08-10T19:14:04.307" v="898" actId="6549"/>
        <pc:sldMkLst>
          <pc:docMk/>
          <pc:sldMk cId="766711840" sldId="687"/>
        </pc:sldMkLst>
      </pc:sldChg>
      <pc:sldChg chg="del">
        <pc:chgData name="Jim Fleming" userId="161791bae1afb603" providerId="LiveId" clId="{F37AE6DE-5082-BD47-93F2-E663BE19B6F2}" dt="2024-08-10T13:17:45.152" v="7" actId="2696"/>
        <pc:sldMkLst>
          <pc:docMk/>
          <pc:sldMk cId="3571601530" sldId="688"/>
        </pc:sldMkLst>
      </pc:sldChg>
      <pc:sldChg chg="modSp add del mod ord">
        <pc:chgData name="Jim Fleming" userId="161791bae1afb603" providerId="LiveId" clId="{F37AE6DE-5082-BD47-93F2-E663BE19B6F2}" dt="2024-08-10T18:44:53.617" v="521" actId="2696"/>
        <pc:sldMkLst>
          <pc:docMk/>
          <pc:sldMk cId="3605927797" sldId="688"/>
        </pc:sldMkLst>
      </pc:sldChg>
      <pc:sldChg chg="del">
        <pc:chgData name="Jim Fleming" userId="161791bae1afb603" providerId="LiveId" clId="{F37AE6DE-5082-BD47-93F2-E663BE19B6F2}" dt="2024-08-10T13:17:47.253" v="9" actId="2696"/>
        <pc:sldMkLst>
          <pc:docMk/>
          <pc:sldMk cId="60831492" sldId="689"/>
        </pc:sldMkLst>
      </pc:sldChg>
      <pc:sldChg chg="modSp add mod ord">
        <pc:chgData name="Jim Fleming" userId="161791bae1afb603" providerId="LiveId" clId="{F37AE6DE-5082-BD47-93F2-E663BE19B6F2}" dt="2024-08-10T18:15:35.837" v="482"/>
        <pc:sldMkLst>
          <pc:docMk/>
          <pc:sldMk cId="2474993172" sldId="689"/>
        </pc:sldMkLst>
      </pc:sldChg>
      <pc:sldChg chg="del">
        <pc:chgData name="Jim Fleming" userId="161791bae1afb603" providerId="LiveId" clId="{F37AE6DE-5082-BD47-93F2-E663BE19B6F2}" dt="2024-08-10T13:17:49.801" v="10" actId="2696"/>
        <pc:sldMkLst>
          <pc:docMk/>
          <pc:sldMk cId="1679522877" sldId="690"/>
        </pc:sldMkLst>
      </pc:sldChg>
      <pc:sldChg chg="modSp add del mod ord">
        <pc:chgData name="Jim Fleming" userId="161791bae1afb603" providerId="LiveId" clId="{F37AE6DE-5082-BD47-93F2-E663BE19B6F2}" dt="2024-08-10T19:05:41.177" v="886" actId="2696"/>
        <pc:sldMkLst>
          <pc:docMk/>
          <pc:sldMk cId="3937921809" sldId="690"/>
        </pc:sldMkLst>
      </pc:sldChg>
      <pc:sldChg chg="modSp add del mod">
        <pc:chgData name="Jim Fleming" userId="161791bae1afb603" providerId="LiveId" clId="{F37AE6DE-5082-BD47-93F2-E663BE19B6F2}" dt="2024-08-10T19:06:22.483" v="887" actId="2696"/>
        <pc:sldMkLst>
          <pc:docMk/>
          <pc:sldMk cId="355371795" sldId="691"/>
        </pc:sldMkLst>
      </pc:sldChg>
      <pc:sldChg chg="modSp add del mod ord replId">
        <pc:chgData name="Jim Fleming" userId="161791bae1afb603" providerId="LiveId" clId="{F37AE6DE-5082-BD47-93F2-E663BE19B6F2}" dt="2024-08-10T19:14:08.567" v="899" actId="2696"/>
        <pc:sldMkLst>
          <pc:docMk/>
          <pc:sldMk cId="2478929248" sldId="692"/>
        </pc:sldMkLst>
      </pc:sldChg>
      <pc:sldChg chg="modSp add mod ord">
        <pc:chgData name="Jim Fleming" userId="161791bae1afb603" providerId="LiveId" clId="{F37AE6DE-5082-BD47-93F2-E663BE19B6F2}" dt="2024-08-10T19:02:20.158" v="865" actId="20578"/>
        <pc:sldMkLst>
          <pc:docMk/>
          <pc:sldMk cId="104480876" sldId="693"/>
        </pc:sldMkLst>
      </pc:sldChg>
      <pc:sldChg chg="modSp add del mod ord">
        <pc:chgData name="Jim Fleming" userId="161791bae1afb603" providerId="LiveId" clId="{F37AE6DE-5082-BD47-93F2-E663BE19B6F2}" dt="2024-08-10T19:06:48.619" v="888" actId="2696"/>
        <pc:sldMkLst>
          <pc:docMk/>
          <pc:sldMk cId="2068468132" sldId="694"/>
        </pc:sldMkLst>
      </pc:sldChg>
      <pc:sldChg chg="add ord">
        <pc:chgData name="Jim Fleming" userId="161791bae1afb603" providerId="LiveId" clId="{F37AE6DE-5082-BD47-93F2-E663BE19B6F2}" dt="2024-08-10T19:07:01.488" v="889" actId="20578"/>
        <pc:sldMkLst>
          <pc:docMk/>
          <pc:sldMk cId="1994574996" sldId="695"/>
        </pc:sldMkLst>
      </pc:sldChg>
      <pc:sldChg chg="add del">
        <pc:chgData name="Jim Fleming" userId="161791bae1afb603" providerId="LiveId" clId="{F37AE6DE-5082-BD47-93F2-E663BE19B6F2}" dt="2024-08-10T13:33:01.246" v="170" actId="2890"/>
        <pc:sldMkLst>
          <pc:docMk/>
          <pc:sldMk cId="2557813072" sldId="696"/>
        </pc:sldMkLst>
      </pc:sldChg>
      <pc:sldChg chg="addSp delSp modSp add mod ord">
        <pc:chgData name="Jim Fleming" userId="161791bae1afb603" providerId="LiveId" clId="{F37AE6DE-5082-BD47-93F2-E663BE19B6F2}" dt="2024-08-10T18:42:08.050" v="516" actId="6549"/>
        <pc:sldMkLst>
          <pc:docMk/>
          <pc:sldMk cId="4205224577" sldId="696"/>
        </pc:sldMkLst>
      </pc:sldChg>
      <pc:sldChg chg="modSp add mod ord">
        <pc:chgData name="Jim Fleming" userId="161791bae1afb603" providerId="LiveId" clId="{F37AE6DE-5082-BD47-93F2-E663BE19B6F2}" dt="2024-08-10T18:50:35.349" v="704" actId="20578"/>
        <pc:sldMkLst>
          <pc:docMk/>
          <pc:sldMk cId="4098971549" sldId="697"/>
        </pc:sldMkLst>
      </pc:sldChg>
      <pc:sldChg chg="addSp delSp modSp add mod ord">
        <pc:chgData name="Jim Fleming" userId="161791bae1afb603" providerId="LiveId" clId="{F37AE6DE-5082-BD47-93F2-E663BE19B6F2}" dt="2024-08-10T19:09:03.940" v="890" actId="20578"/>
        <pc:sldMkLst>
          <pc:docMk/>
          <pc:sldMk cId="1565996865" sldId="698"/>
        </pc:sldMkLst>
      </pc:sldChg>
      <pc:sldChg chg="addSp delSp modSp add mod ord">
        <pc:chgData name="Jim Fleming" userId="161791bae1afb603" providerId="LiveId" clId="{F37AE6DE-5082-BD47-93F2-E663BE19B6F2}" dt="2024-08-10T18:44:41.667" v="518" actId="20578"/>
        <pc:sldMkLst>
          <pc:docMk/>
          <pc:sldMk cId="731864312" sldId="699"/>
        </pc:sldMkLst>
      </pc:sldChg>
      <pc:sldChg chg="addSp delSp modSp add mod">
        <pc:chgData name="Jim Fleming" userId="161791bae1afb603" providerId="LiveId" clId="{F37AE6DE-5082-BD47-93F2-E663BE19B6F2}" dt="2024-08-10T18:03:43.872" v="321" actId="1076"/>
        <pc:sldMkLst>
          <pc:docMk/>
          <pc:sldMk cId="3848641512" sldId="700"/>
        </pc:sldMkLst>
      </pc:sldChg>
      <pc:sldChg chg="modSp add mod ord modShow">
        <pc:chgData name="Jim Fleming" userId="161791bae1afb603" providerId="LiveId" clId="{F37AE6DE-5082-BD47-93F2-E663BE19B6F2}" dt="2024-08-10T18:44:59.125" v="522" actId="20578"/>
        <pc:sldMkLst>
          <pc:docMk/>
          <pc:sldMk cId="416027302" sldId="701"/>
        </pc:sldMkLst>
      </pc:sldChg>
      <pc:sldChg chg="modSp add mod ord">
        <pc:chgData name="Jim Fleming" userId="161791bae1afb603" providerId="LiveId" clId="{F37AE6DE-5082-BD47-93F2-E663BE19B6F2}" dt="2024-08-10T19:14:35.500" v="900" actId="20577"/>
        <pc:sldMkLst>
          <pc:docMk/>
          <pc:sldMk cId="582988402" sldId="702"/>
        </pc:sldMkLst>
      </pc:sldChg>
      <pc:sldChg chg="modSp add mod ord modShow">
        <pc:chgData name="Jim Fleming" userId="161791bae1afb603" providerId="LiveId" clId="{F37AE6DE-5082-BD47-93F2-E663BE19B6F2}" dt="2024-08-10T19:15:07.635" v="901" actId="20577"/>
        <pc:sldMkLst>
          <pc:docMk/>
          <pc:sldMk cId="1955576728" sldId="703"/>
        </pc:sldMkLst>
      </pc:sldChg>
      <pc:sldChg chg="modSp add mod">
        <pc:chgData name="Jim Fleming" userId="161791bae1afb603" providerId="LiveId" clId="{F37AE6DE-5082-BD47-93F2-E663BE19B6F2}" dt="2024-08-10T19:15:10.556" v="902" actId="20577"/>
        <pc:sldMkLst>
          <pc:docMk/>
          <pc:sldMk cId="2820433360" sldId="704"/>
        </pc:sldMkLst>
      </pc:sldChg>
      <pc:sldChg chg="add ord">
        <pc:chgData name="Jim Fleming" userId="161791bae1afb603" providerId="LiveId" clId="{F37AE6DE-5082-BD47-93F2-E663BE19B6F2}" dt="2024-08-10T18:44:51.313" v="520" actId="20578"/>
        <pc:sldMkLst>
          <pc:docMk/>
          <pc:sldMk cId="3435805457" sldId="705"/>
        </pc:sldMkLst>
      </pc:sldChg>
      <pc:sldChg chg="add ord">
        <pc:chgData name="Jim Fleming" userId="161791bae1afb603" providerId="LiveId" clId="{F37AE6DE-5082-BD47-93F2-E663BE19B6F2}" dt="2024-08-10T18:46:36.305" v="532" actId="20578"/>
        <pc:sldMkLst>
          <pc:docMk/>
          <pc:sldMk cId="3538433634" sldId="706"/>
        </pc:sldMkLst>
      </pc:sldChg>
      <pc:sldChg chg="modSp add mod ord modShow">
        <pc:chgData name="Jim Fleming" userId="161791bae1afb603" providerId="LiveId" clId="{F37AE6DE-5082-BD47-93F2-E663BE19B6F2}" dt="2024-08-10T19:01:05.323" v="862" actId="20577"/>
        <pc:sldMkLst>
          <pc:docMk/>
          <pc:sldMk cId="4162580471" sldId="707"/>
        </pc:sldMkLst>
      </pc:sldChg>
      <pc:sldChg chg="modSp add mod ord">
        <pc:chgData name="Jim Fleming" userId="161791bae1afb603" providerId="LiveId" clId="{F37AE6DE-5082-BD47-93F2-E663BE19B6F2}" dt="2024-08-10T19:10:49.088" v="891" actId="14100"/>
        <pc:sldMkLst>
          <pc:docMk/>
          <pc:sldMk cId="312951165" sldId="708"/>
        </pc:sldMkLst>
      </pc:sldChg>
      <pc:sldChg chg="modSp add mod ord">
        <pc:chgData name="Jim Fleming" userId="161791bae1afb603" providerId="LiveId" clId="{F37AE6DE-5082-BD47-93F2-E663BE19B6F2}" dt="2024-08-10T19:01:00.667" v="860" actId="20577"/>
        <pc:sldMkLst>
          <pc:docMk/>
          <pc:sldMk cId="3243147735" sldId="709"/>
        </pc:sldMkLst>
      </pc:sldChg>
      <pc:sldChg chg="add ord">
        <pc:chgData name="Jim Fleming" userId="161791bae1afb603" providerId="LiveId" clId="{F37AE6DE-5082-BD47-93F2-E663BE19B6F2}" dt="2024-08-10T19:03:31.368" v="884" actId="20578"/>
        <pc:sldMkLst>
          <pc:docMk/>
          <pc:sldMk cId="2882528206" sldId="710"/>
        </pc:sldMkLst>
      </pc:sldChg>
      <pc:sldChg chg="add ord">
        <pc:chgData name="Jim Fleming" userId="161791bae1afb603" providerId="LiveId" clId="{F37AE6DE-5082-BD47-93F2-E663BE19B6F2}" dt="2024-08-10T19:15:33.973" v="904" actId="20578"/>
        <pc:sldMkLst>
          <pc:docMk/>
          <pc:sldMk cId="4266667613" sldId="711"/>
        </pc:sldMkLst>
      </pc:sldChg>
    </pc:docChg>
  </pc:docChgLst>
  <pc:docChgLst>
    <pc:chgData name="Jim Fleming" userId="161791bae1afb603" providerId="LiveId" clId="{F51B9866-D897-2746-85E4-43BF54B7E916}"/>
    <pc:docChg chg="custSel addSld delSld modSld sldOrd">
      <pc:chgData name="Jim Fleming" userId="161791bae1afb603" providerId="LiveId" clId="{F51B9866-D897-2746-85E4-43BF54B7E916}" dt="2024-05-11T15:53:08.533" v="277" actId="1076"/>
      <pc:docMkLst>
        <pc:docMk/>
      </pc:docMkLst>
      <pc:sldChg chg="modSp mod">
        <pc:chgData name="Jim Fleming" userId="161791bae1afb603" providerId="LiveId" clId="{F51B9866-D897-2746-85E4-43BF54B7E916}" dt="2024-05-11T15:31:11.177" v="13" actId="6549"/>
        <pc:sldMkLst>
          <pc:docMk/>
          <pc:sldMk cId="384459236" sldId="666"/>
        </pc:sldMkLst>
      </pc:sldChg>
      <pc:sldChg chg="addSp delSp modSp new mod">
        <pc:chgData name="Jim Fleming" userId="161791bae1afb603" providerId="LiveId" clId="{F51B9866-D897-2746-85E4-43BF54B7E916}" dt="2024-05-11T15:41:44.594" v="84" actId="1076"/>
        <pc:sldMkLst>
          <pc:docMk/>
          <pc:sldMk cId="2704939232" sldId="667"/>
        </pc:sldMkLst>
      </pc:sldChg>
      <pc:sldChg chg="del">
        <pc:chgData name="Jim Fleming" userId="161791bae1afb603" providerId="LiveId" clId="{F51B9866-D897-2746-85E4-43BF54B7E916}" dt="2024-05-11T15:31:14.067" v="14" actId="2696"/>
        <pc:sldMkLst>
          <pc:docMk/>
          <pc:sldMk cId="3027780690" sldId="667"/>
        </pc:sldMkLst>
      </pc:sldChg>
      <pc:sldChg chg="add ord">
        <pc:chgData name="Jim Fleming" userId="161791bae1afb603" providerId="LiveId" clId="{F51B9866-D897-2746-85E4-43BF54B7E916}" dt="2024-05-11T15:42:23.822" v="86" actId="20578"/>
        <pc:sldMkLst>
          <pc:docMk/>
          <pc:sldMk cId="64275505" sldId="668"/>
        </pc:sldMkLst>
      </pc:sldChg>
      <pc:sldChg chg="new del">
        <pc:chgData name="Jim Fleming" userId="161791bae1afb603" providerId="LiveId" clId="{F51B9866-D897-2746-85E4-43BF54B7E916}" dt="2024-05-11T15:42:32.058" v="90" actId="2696"/>
        <pc:sldMkLst>
          <pc:docMk/>
          <pc:sldMk cId="1689249565" sldId="669"/>
        </pc:sldMkLst>
      </pc:sldChg>
      <pc:sldChg chg="del">
        <pc:chgData name="Jim Fleming" userId="161791bae1afb603" providerId="LiveId" clId="{F51B9866-D897-2746-85E4-43BF54B7E916}" dt="2024-05-11T15:31:19.998" v="18" actId="2696"/>
        <pc:sldMkLst>
          <pc:docMk/>
          <pc:sldMk cId="1488943873" sldId="670"/>
        </pc:sldMkLst>
      </pc:sldChg>
      <pc:sldChg chg="addSp delSp modSp add mod ord">
        <pc:chgData name="Jim Fleming" userId="161791bae1afb603" providerId="LiveId" clId="{F51B9866-D897-2746-85E4-43BF54B7E916}" dt="2024-05-11T15:43:04.577" v="100" actId="1076"/>
        <pc:sldMkLst>
          <pc:docMk/>
          <pc:sldMk cId="3356246067" sldId="670"/>
        </pc:sldMkLst>
      </pc:sldChg>
      <pc:sldChg chg="del">
        <pc:chgData name="Jim Fleming" userId="161791bae1afb603" providerId="LiveId" clId="{F51B9866-D897-2746-85E4-43BF54B7E916}" dt="2024-05-11T15:31:16.034" v="15" actId="2696"/>
        <pc:sldMkLst>
          <pc:docMk/>
          <pc:sldMk cId="2004917992" sldId="671"/>
        </pc:sldMkLst>
      </pc:sldChg>
      <pc:sldChg chg="addSp delSp modSp add mod">
        <pc:chgData name="Jim Fleming" userId="161791bae1afb603" providerId="LiveId" clId="{F51B9866-D897-2746-85E4-43BF54B7E916}" dt="2024-05-11T15:47:58.745" v="187"/>
        <pc:sldMkLst>
          <pc:docMk/>
          <pc:sldMk cId="2723734467" sldId="671"/>
        </pc:sldMkLst>
      </pc:sldChg>
      <pc:sldChg chg="addSp modSp add mod">
        <pc:chgData name="Jim Fleming" userId="161791bae1afb603" providerId="LiveId" clId="{F51B9866-D897-2746-85E4-43BF54B7E916}" dt="2024-05-11T15:43:52.594" v="109" actId="14100"/>
        <pc:sldMkLst>
          <pc:docMk/>
          <pc:sldMk cId="1258714442" sldId="672"/>
        </pc:sldMkLst>
      </pc:sldChg>
      <pc:sldChg chg="del">
        <pc:chgData name="Jim Fleming" userId="161791bae1afb603" providerId="LiveId" clId="{F51B9866-D897-2746-85E4-43BF54B7E916}" dt="2024-05-11T15:31:17.265" v="16" actId="2696"/>
        <pc:sldMkLst>
          <pc:docMk/>
          <pc:sldMk cId="3312777999" sldId="672"/>
        </pc:sldMkLst>
      </pc:sldChg>
      <pc:sldChg chg="del">
        <pc:chgData name="Jim Fleming" userId="161791bae1afb603" providerId="LiveId" clId="{F51B9866-D897-2746-85E4-43BF54B7E916}" dt="2024-05-11T15:31:18.664" v="17" actId="2696"/>
        <pc:sldMkLst>
          <pc:docMk/>
          <pc:sldMk cId="189999141" sldId="673"/>
        </pc:sldMkLst>
      </pc:sldChg>
      <pc:sldChg chg="addSp modSp add mod ord">
        <pc:chgData name="Jim Fleming" userId="161791bae1afb603" providerId="LiveId" clId="{F51B9866-D897-2746-85E4-43BF54B7E916}" dt="2024-05-11T15:44:15.704" v="110" actId="20578"/>
        <pc:sldMkLst>
          <pc:docMk/>
          <pc:sldMk cId="3431888848" sldId="673"/>
        </pc:sldMkLst>
      </pc:sldChg>
      <pc:sldChg chg="addSp modSp add mod">
        <pc:chgData name="Jim Fleming" userId="161791bae1afb603" providerId="LiveId" clId="{F51B9866-D897-2746-85E4-43BF54B7E916}" dt="2024-05-11T15:50:55.533" v="247" actId="207"/>
        <pc:sldMkLst>
          <pc:docMk/>
          <pc:sldMk cId="399964751" sldId="674"/>
        </pc:sldMkLst>
      </pc:sldChg>
      <pc:sldChg chg="del">
        <pc:chgData name="Jim Fleming" userId="161791bae1afb603" providerId="LiveId" clId="{F51B9866-D897-2746-85E4-43BF54B7E916}" dt="2024-05-11T15:31:21.502" v="19" actId="2696"/>
        <pc:sldMkLst>
          <pc:docMk/>
          <pc:sldMk cId="3469265981" sldId="674"/>
        </pc:sldMkLst>
      </pc:sldChg>
      <pc:sldChg chg="modSp new mod">
        <pc:chgData name="Jim Fleming" userId="161791bae1afb603" providerId="LiveId" clId="{F51B9866-D897-2746-85E4-43BF54B7E916}" dt="2024-05-11T15:48:42.720" v="228" actId="207"/>
        <pc:sldMkLst>
          <pc:docMk/>
          <pc:sldMk cId="500004458" sldId="675"/>
        </pc:sldMkLst>
      </pc:sldChg>
      <pc:sldChg chg="del">
        <pc:chgData name="Jim Fleming" userId="161791bae1afb603" providerId="LiveId" clId="{F51B9866-D897-2746-85E4-43BF54B7E916}" dt="2024-05-11T15:31:22.249" v="20" actId="2696"/>
        <pc:sldMkLst>
          <pc:docMk/>
          <pc:sldMk cId="2564506520" sldId="675"/>
        </pc:sldMkLst>
      </pc:sldChg>
      <pc:sldChg chg="add ord">
        <pc:chgData name="Jim Fleming" userId="161791bae1afb603" providerId="LiveId" clId="{F51B9866-D897-2746-85E4-43BF54B7E916}" dt="2024-05-11T15:48:51.513" v="230" actId="20578"/>
        <pc:sldMkLst>
          <pc:docMk/>
          <pc:sldMk cId="2314463" sldId="676"/>
        </pc:sldMkLst>
      </pc:sldChg>
      <pc:sldChg chg="add ord">
        <pc:chgData name="Jim Fleming" userId="161791bae1afb603" providerId="LiveId" clId="{F51B9866-D897-2746-85E4-43BF54B7E916}" dt="2024-05-11T15:49:06.297" v="232" actId="20578"/>
        <pc:sldMkLst>
          <pc:docMk/>
          <pc:sldMk cId="1724877568" sldId="677"/>
        </pc:sldMkLst>
      </pc:sldChg>
      <pc:sldChg chg="add ord">
        <pc:chgData name="Jim Fleming" userId="161791bae1afb603" providerId="LiveId" clId="{F51B9866-D897-2746-85E4-43BF54B7E916}" dt="2024-05-11T15:49:20.062" v="235" actId="20578"/>
        <pc:sldMkLst>
          <pc:docMk/>
          <pc:sldMk cId="405626330" sldId="678"/>
        </pc:sldMkLst>
      </pc:sldChg>
      <pc:sldChg chg="addSp delSp modSp add mod">
        <pc:chgData name="Jim Fleming" userId="161791bae1afb603" providerId="LiveId" clId="{F51B9866-D897-2746-85E4-43BF54B7E916}" dt="2024-05-11T15:53:08.533" v="277" actId="1076"/>
        <pc:sldMkLst>
          <pc:docMk/>
          <pc:sldMk cId="1553816269" sldId="679"/>
        </pc:sldMkLst>
      </pc:sldChg>
    </pc:docChg>
  </pc:docChgLst>
  <pc:docChgLst>
    <pc:chgData name="Jim Fleming" userId="161791bae1afb603" providerId="LiveId" clId="{B37E972D-F46F-4343-83CF-49BAD6DBA67D}"/>
    <pc:docChg chg="undo custSel addSld delSld modSld sldOrd">
      <pc:chgData name="Jim Fleming" userId="161791bae1afb603" providerId="LiveId" clId="{B37E972D-F46F-4343-83CF-49BAD6DBA67D}" dt="2024-11-24T00:34:16.581" v="1453" actId="2696"/>
      <pc:docMkLst>
        <pc:docMk/>
      </pc:docMkLst>
      <pc:sldChg chg="del">
        <pc:chgData name="Jim Fleming" userId="161791bae1afb603" providerId="LiveId" clId="{B37E972D-F46F-4343-83CF-49BAD6DBA67D}" dt="2024-11-23T14:20:55.858" v="6" actId="2696"/>
        <pc:sldMkLst>
          <pc:docMk/>
          <pc:sldMk cId="3544828559" sldId="467"/>
        </pc:sldMkLst>
      </pc:sldChg>
      <pc:sldChg chg="del">
        <pc:chgData name="Jim Fleming" userId="161791bae1afb603" providerId="LiveId" clId="{B37E972D-F46F-4343-83CF-49BAD6DBA67D}" dt="2024-11-23T17:00:45.607" v="1154" actId="2696"/>
        <pc:sldMkLst>
          <pc:docMk/>
          <pc:sldMk cId="3243089493" sldId="678"/>
        </pc:sldMkLst>
      </pc:sldChg>
      <pc:sldChg chg="modSp mod ord">
        <pc:chgData name="Jim Fleming" userId="161791bae1afb603" providerId="LiveId" clId="{B37E972D-F46F-4343-83CF-49BAD6DBA67D}" dt="2024-11-23T16:27:20.237" v="1054" actId="20578"/>
        <pc:sldMkLst>
          <pc:docMk/>
          <pc:sldMk cId="126713534" sldId="700"/>
        </pc:sldMkLst>
        <pc:spChg chg="mod">
          <ac:chgData name="Jim Fleming" userId="161791bae1afb603" providerId="LiveId" clId="{B37E972D-F46F-4343-83CF-49BAD6DBA67D}" dt="2024-11-23T14:21:36.111" v="56" actId="20577"/>
          <ac:spMkLst>
            <pc:docMk/>
            <pc:sldMk cId="126713534" sldId="700"/>
            <ac:spMk id="2" creationId="{3BA8D878-8891-0353-6452-A16572F59C55}"/>
          </ac:spMkLst>
        </pc:spChg>
        <pc:spChg chg="mod">
          <ac:chgData name="Jim Fleming" userId="161791bae1afb603" providerId="LiveId" clId="{B37E972D-F46F-4343-83CF-49BAD6DBA67D}" dt="2024-11-23T14:21:48.083" v="58" actId="6549"/>
          <ac:spMkLst>
            <pc:docMk/>
            <pc:sldMk cId="126713534" sldId="700"/>
            <ac:spMk id="3" creationId="{D573F8F9-2B4E-97BE-CDAD-4178DA13B858}"/>
          </ac:spMkLst>
        </pc:spChg>
      </pc:sldChg>
      <pc:sldChg chg="addSp delSp modSp add mod ord delDesignElem">
        <pc:chgData name="Jim Fleming" userId="161791bae1afb603" providerId="LiveId" clId="{B37E972D-F46F-4343-83CF-49BAD6DBA67D}" dt="2024-11-24T00:24:58.027" v="1392" actId="20578"/>
        <pc:sldMkLst>
          <pc:docMk/>
          <pc:sldMk cId="2024863281" sldId="705"/>
        </pc:sldMkLst>
      </pc:sldChg>
      <pc:sldChg chg="modSp mod">
        <pc:chgData name="Jim Fleming" userId="161791bae1afb603" providerId="LiveId" clId="{B37E972D-F46F-4343-83CF-49BAD6DBA67D}" dt="2024-11-23T14:21:25.460" v="50" actId="20577"/>
        <pc:sldMkLst>
          <pc:docMk/>
          <pc:sldMk cId="3252432145" sldId="726"/>
        </pc:sldMkLst>
      </pc:sldChg>
      <pc:sldChg chg="del">
        <pc:chgData name="Jim Fleming" userId="161791bae1afb603" providerId="LiveId" clId="{B37E972D-F46F-4343-83CF-49BAD6DBA67D}" dt="2024-11-23T17:01:38.269" v="1155" actId="2696"/>
        <pc:sldMkLst>
          <pc:docMk/>
          <pc:sldMk cId="2474574291" sldId="730"/>
        </pc:sldMkLst>
      </pc:sldChg>
      <pc:sldChg chg="del">
        <pc:chgData name="Jim Fleming" userId="161791bae1afb603" providerId="LiveId" clId="{B37E972D-F46F-4343-83CF-49BAD6DBA67D}" dt="2024-11-23T17:01:38.962" v="1156" actId="2696"/>
        <pc:sldMkLst>
          <pc:docMk/>
          <pc:sldMk cId="2954139850" sldId="737"/>
        </pc:sldMkLst>
      </pc:sldChg>
      <pc:sldChg chg="del">
        <pc:chgData name="Jim Fleming" userId="161791bae1afb603" providerId="LiveId" clId="{B37E972D-F46F-4343-83CF-49BAD6DBA67D}" dt="2024-11-23T17:00:44.735" v="1153" actId="2696"/>
        <pc:sldMkLst>
          <pc:docMk/>
          <pc:sldMk cId="3723775209" sldId="738"/>
        </pc:sldMkLst>
      </pc:sldChg>
      <pc:sldChg chg="del">
        <pc:chgData name="Jim Fleming" userId="161791bae1afb603" providerId="LiveId" clId="{B37E972D-F46F-4343-83CF-49BAD6DBA67D}" dt="2024-11-23T17:01:41.672" v="1157" actId="2696"/>
        <pc:sldMkLst>
          <pc:docMk/>
          <pc:sldMk cId="165167477" sldId="739"/>
        </pc:sldMkLst>
      </pc:sldChg>
      <pc:sldChg chg="modSp mod ord">
        <pc:chgData name="Jim Fleming" userId="161791bae1afb603" providerId="LiveId" clId="{B37E972D-F46F-4343-83CF-49BAD6DBA67D}" dt="2024-11-23T17:08:19.905" v="1386" actId="20578"/>
        <pc:sldMkLst>
          <pc:docMk/>
          <pc:sldMk cId="3864253014" sldId="740"/>
        </pc:sldMkLst>
      </pc:sldChg>
      <pc:sldChg chg="del">
        <pc:chgData name="Jim Fleming" userId="161791bae1afb603" providerId="LiveId" clId="{B37E972D-F46F-4343-83CF-49BAD6DBA67D}" dt="2024-11-23T16:53:12.988" v="1112" actId="2696"/>
        <pc:sldMkLst>
          <pc:docMk/>
          <pc:sldMk cId="3810478082" sldId="741"/>
        </pc:sldMkLst>
      </pc:sldChg>
      <pc:sldChg chg="modSp mod">
        <pc:chgData name="Jim Fleming" userId="161791bae1afb603" providerId="LiveId" clId="{B37E972D-F46F-4343-83CF-49BAD6DBA67D}" dt="2024-11-23T14:20:46.305" v="5" actId="20577"/>
        <pc:sldMkLst>
          <pc:docMk/>
          <pc:sldMk cId="2148017563" sldId="742"/>
        </pc:sldMkLst>
      </pc:sldChg>
      <pc:sldChg chg="del">
        <pc:chgData name="Jim Fleming" userId="161791bae1afb603" providerId="LiveId" clId="{B37E972D-F46F-4343-83CF-49BAD6DBA67D}" dt="2024-11-23T14:20:59.642" v="10" actId="2696"/>
        <pc:sldMkLst>
          <pc:docMk/>
          <pc:sldMk cId="1857979932" sldId="743"/>
        </pc:sldMkLst>
      </pc:sldChg>
      <pc:sldChg chg="modSp add del mod">
        <pc:chgData name="Jim Fleming" userId="161791bae1afb603" providerId="LiveId" clId="{B37E972D-F46F-4343-83CF-49BAD6DBA67D}" dt="2024-11-23T14:22:38.521" v="94" actId="2696"/>
        <pc:sldMkLst>
          <pc:docMk/>
          <pc:sldMk cId="2105739371" sldId="743"/>
        </pc:sldMkLst>
      </pc:sldChg>
      <pc:sldChg chg="addSp delSp modSp add mod ord modShow chgLayout">
        <pc:chgData name="Jim Fleming" userId="161791bae1afb603" providerId="LiveId" clId="{B37E972D-F46F-4343-83CF-49BAD6DBA67D}" dt="2024-11-23T17:04:56.021" v="1171" actId="20578"/>
        <pc:sldMkLst>
          <pc:docMk/>
          <pc:sldMk cId="187273621" sldId="744"/>
        </pc:sldMkLst>
      </pc:sldChg>
      <pc:sldChg chg="del">
        <pc:chgData name="Jim Fleming" userId="161791bae1afb603" providerId="LiveId" clId="{B37E972D-F46F-4343-83CF-49BAD6DBA67D}" dt="2024-11-23T14:20:56.745" v="7" actId="2696"/>
        <pc:sldMkLst>
          <pc:docMk/>
          <pc:sldMk cId="1423945184" sldId="744"/>
        </pc:sldMkLst>
      </pc:sldChg>
      <pc:sldChg chg="del">
        <pc:chgData name="Jim Fleming" userId="161791bae1afb603" providerId="LiveId" clId="{B37E972D-F46F-4343-83CF-49BAD6DBA67D}" dt="2024-11-23T14:20:58.489" v="9" actId="2696"/>
        <pc:sldMkLst>
          <pc:docMk/>
          <pc:sldMk cId="768244459" sldId="745"/>
        </pc:sldMkLst>
      </pc:sldChg>
      <pc:sldChg chg="addSp delSp modSp add mod ord modAnim">
        <pc:chgData name="Jim Fleming" userId="161791bae1afb603" providerId="LiveId" clId="{B37E972D-F46F-4343-83CF-49BAD6DBA67D}" dt="2024-11-24T00:31:29.642" v="1450" actId="20578"/>
        <pc:sldMkLst>
          <pc:docMk/>
          <pc:sldMk cId="1032684810" sldId="745"/>
        </pc:sldMkLst>
      </pc:sldChg>
      <pc:sldChg chg="add del">
        <pc:chgData name="Jim Fleming" userId="161791bae1afb603" providerId="LiveId" clId="{B37E972D-F46F-4343-83CF-49BAD6DBA67D}" dt="2024-11-23T14:22:35.887" v="93" actId="2696"/>
        <pc:sldMkLst>
          <pc:docMk/>
          <pc:sldMk cId="3062694854" sldId="745"/>
        </pc:sldMkLst>
      </pc:sldChg>
      <pc:sldChg chg="addSp modSp add mod ord chgLayout">
        <pc:chgData name="Jim Fleming" userId="161791bae1afb603" providerId="LiveId" clId="{B37E972D-F46F-4343-83CF-49BAD6DBA67D}" dt="2024-11-23T17:04:51.839" v="1170" actId="20578"/>
        <pc:sldMkLst>
          <pc:docMk/>
          <pc:sldMk cId="322534371" sldId="746"/>
        </pc:sldMkLst>
      </pc:sldChg>
      <pc:sldChg chg="del">
        <pc:chgData name="Jim Fleming" userId="161791bae1afb603" providerId="LiveId" clId="{B37E972D-F46F-4343-83CF-49BAD6DBA67D}" dt="2024-11-23T14:20:57.553" v="8" actId="2696"/>
        <pc:sldMkLst>
          <pc:docMk/>
          <pc:sldMk cId="3069362677" sldId="746"/>
        </pc:sldMkLst>
      </pc:sldChg>
      <pc:sldChg chg="modSp add mod ord">
        <pc:chgData name="Jim Fleming" userId="161791bae1afb603" providerId="LiveId" clId="{B37E972D-F46F-4343-83CF-49BAD6DBA67D}" dt="2024-11-23T17:04:51.839" v="1170" actId="20578"/>
        <pc:sldMkLst>
          <pc:docMk/>
          <pc:sldMk cId="1475783776" sldId="747"/>
        </pc:sldMkLst>
      </pc:sldChg>
      <pc:sldChg chg="del">
        <pc:chgData name="Jim Fleming" userId="161791bae1afb603" providerId="LiveId" clId="{B37E972D-F46F-4343-83CF-49BAD6DBA67D}" dt="2024-11-23T14:21:00.379" v="11" actId="2696"/>
        <pc:sldMkLst>
          <pc:docMk/>
          <pc:sldMk cId="1887227862" sldId="747"/>
        </pc:sldMkLst>
      </pc:sldChg>
      <pc:sldChg chg="modSp add mod ord">
        <pc:chgData name="Jim Fleming" userId="161791bae1afb603" providerId="LiveId" clId="{B37E972D-F46F-4343-83CF-49BAD6DBA67D}" dt="2024-11-23T17:04:51.839" v="1170" actId="20578"/>
        <pc:sldMkLst>
          <pc:docMk/>
          <pc:sldMk cId="382059372" sldId="748"/>
        </pc:sldMkLst>
      </pc:sldChg>
      <pc:sldChg chg="del">
        <pc:chgData name="Jim Fleming" userId="161791bae1afb603" providerId="LiveId" clId="{B37E972D-F46F-4343-83CF-49BAD6DBA67D}" dt="2024-11-23T14:21:01.618" v="12" actId="2696"/>
        <pc:sldMkLst>
          <pc:docMk/>
          <pc:sldMk cId="3999488395" sldId="748"/>
        </pc:sldMkLst>
      </pc:sldChg>
      <pc:sldChg chg="modSp add mod ord">
        <pc:chgData name="Jim Fleming" userId="161791bae1afb603" providerId="LiveId" clId="{B37E972D-F46F-4343-83CF-49BAD6DBA67D}" dt="2024-11-23T17:04:51.839" v="1170" actId="20578"/>
        <pc:sldMkLst>
          <pc:docMk/>
          <pc:sldMk cId="2459405847" sldId="749"/>
        </pc:sldMkLst>
      </pc:sldChg>
      <pc:sldChg chg="modSp add del mod">
        <pc:chgData name="Jim Fleming" userId="161791bae1afb603" providerId="LiveId" clId="{B37E972D-F46F-4343-83CF-49BAD6DBA67D}" dt="2024-11-23T16:26:52.643" v="1028" actId="2696"/>
        <pc:sldMkLst>
          <pc:docMk/>
          <pc:sldMk cId="1322834060" sldId="750"/>
        </pc:sldMkLst>
      </pc:sldChg>
      <pc:sldChg chg="modSp add del mod">
        <pc:chgData name="Jim Fleming" userId="161791bae1afb603" providerId="LiveId" clId="{B37E972D-F46F-4343-83CF-49BAD6DBA67D}" dt="2024-11-23T16:20:41.896" v="929" actId="2696"/>
        <pc:sldMkLst>
          <pc:docMk/>
          <pc:sldMk cId="1695329485" sldId="750"/>
        </pc:sldMkLst>
      </pc:sldChg>
      <pc:sldChg chg="addSp delSp modSp add mod ord">
        <pc:chgData name="Jim Fleming" userId="161791bae1afb603" providerId="LiveId" clId="{B37E972D-F46F-4343-83CF-49BAD6DBA67D}" dt="2024-11-23T17:04:51.839" v="1170" actId="20578"/>
        <pc:sldMkLst>
          <pc:docMk/>
          <pc:sldMk cId="2122245224" sldId="751"/>
        </pc:sldMkLst>
      </pc:sldChg>
      <pc:sldChg chg="addSp delSp modSp add mod ord">
        <pc:chgData name="Jim Fleming" userId="161791bae1afb603" providerId="LiveId" clId="{B37E972D-F46F-4343-83CF-49BAD6DBA67D}" dt="2024-11-23T17:04:51.839" v="1170" actId="20578"/>
        <pc:sldMkLst>
          <pc:docMk/>
          <pc:sldMk cId="454296200" sldId="752"/>
        </pc:sldMkLst>
      </pc:sldChg>
      <pc:sldChg chg="add ord">
        <pc:chgData name="Jim Fleming" userId="161791bae1afb603" providerId="LiveId" clId="{B37E972D-F46F-4343-83CF-49BAD6DBA67D}" dt="2024-11-23T16:27:31.901" v="1056" actId="20578"/>
        <pc:sldMkLst>
          <pc:docMk/>
          <pc:sldMk cId="2412137207" sldId="753"/>
        </pc:sldMkLst>
      </pc:sldChg>
      <pc:sldChg chg="add del ord">
        <pc:chgData name="Jim Fleming" userId="161791bae1afb603" providerId="LiveId" clId="{B37E972D-F46F-4343-83CF-49BAD6DBA67D}" dt="2024-11-24T00:34:16.581" v="1453" actId="2696"/>
        <pc:sldMkLst>
          <pc:docMk/>
          <pc:sldMk cId="823941039" sldId="754"/>
        </pc:sldMkLst>
      </pc:sldChg>
      <pc:sldChg chg="modSp add mod ord modShow">
        <pc:chgData name="Jim Fleming" userId="161791bae1afb603" providerId="LiveId" clId="{B37E972D-F46F-4343-83CF-49BAD6DBA67D}" dt="2024-11-23T17:03:51.692" v="1167" actId="20578"/>
        <pc:sldMkLst>
          <pc:docMk/>
          <pc:sldMk cId="1736064859" sldId="755"/>
        </pc:sldMkLst>
      </pc:sldChg>
      <pc:sldChg chg="add ord">
        <pc:chgData name="Jim Fleming" userId="161791bae1afb603" providerId="LiveId" clId="{B37E972D-F46F-4343-83CF-49BAD6DBA67D}" dt="2024-11-23T16:49:16.717" v="1062" actId="20578"/>
        <pc:sldMkLst>
          <pc:docMk/>
          <pc:sldMk cId="2762868831" sldId="756"/>
        </pc:sldMkLst>
      </pc:sldChg>
      <pc:sldChg chg="add del">
        <pc:chgData name="Jim Fleming" userId="161791bae1afb603" providerId="LiveId" clId="{B37E972D-F46F-4343-83CF-49BAD6DBA67D}" dt="2024-11-23T16:50:59.322" v="1079" actId="2696"/>
        <pc:sldMkLst>
          <pc:docMk/>
          <pc:sldMk cId="1172984145" sldId="757"/>
        </pc:sldMkLst>
      </pc:sldChg>
      <pc:sldChg chg="addSp modSp add mod ord modShow">
        <pc:chgData name="Jim Fleming" userId="161791bae1afb603" providerId="LiveId" clId="{B37E972D-F46F-4343-83CF-49BAD6DBA67D}" dt="2024-11-23T17:02:50.223" v="1163"/>
        <pc:sldMkLst>
          <pc:docMk/>
          <pc:sldMk cId="2273584828" sldId="757"/>
        </pc:sldMkLst>
      </pc:sldChg>
      <pc:sldChg chg="modSp add mod ord">
        <pc:chgData name="Jim Fleming" userId="161791bae1afb603" providerId="LiveId" clId="{B37E972D-F46F-4343-83CF-49BAD6DBA67D}" dt="2024-11-23T16:53:25.999" v="1115"/>
        <pc:sldMkLst>
          <pc:docMk/>
          <pc:sldMk cId="3191402022" sldId="758"/>
        </pc:sldMkLst>
      </pc:sldChg>
      <pc:sldChg chg="modSp add mod ord">
        <pc:chgData name="Jim Fleming" userId="161791bae1afb603" providerId="LiveId" clId="{B37E972D-F46F-4343-83CF-49BAD6DBA67D}" dt="2024-11-24T00:25:04.844" v="1393" actId="20578"/>
        <pc:sldMkLst>
          <pc:docMk/>
          <pc:sldMk cId="3255978673" sldId="759"/>
        </pc:sldMkLst>
      </pc:sldChg>
      <pc:sldChg chg="addSp modSp add mod modShow">
        <pc:chgData name="Jim Fleming" userId="161791bae1afb603" providerId="LiveId" clId="{B37E972D-F46F-4343-83CF-49BAD6DBA67D}" dt="2024-11-23T17:02:53.129" v="1164"/>
        <pc:sldMkLst>
          <pc:docMk/>
          <pc:sldMk cId="3848641512" sldId="760"/>
        </pc:sldMkLst>
      </pc:sldChg>
      <pc:sldChg chg="addSp delSp modSp add del mod ord modShow">
        <pc:chgData name="Jim Fleming" userId="161791bae1afb603" providerId="LiveId" clId="{B37E972D-F46F-4343-83CF-49BAD6DBA67D}" dt="2024-11-23T17:09:13.437" v="1388" actId="2696"/>
        <pc:sldMkLst>
          <pc:docMk/>
          <pc:sldMk cId="18880780" sldId="761"/>
        </pc:sldMkLst>
      </pc:sldChg>
      <pc:sldChg chg="modSp add mod ord modShow">
        <pc:chgData name="Jim Fleming" userId="161791bae1afb603" providerId="LiveId" clId="{B37E972D-F46F-4343-83CF-49BAD6DBA67D}" dt="2024-11-24T00:32:36.642" v="1452" actId="20578"/>
        <pc:sldMkLst>
          <pc:docMk/>
          <pc:sldMk cId="3298339714" sldId="762"/>
        </pc:sldMkLst>
      </pc:sldChg>
      <pc:sldChg chg="modSp add mod ord">
        <pc:chgData name="Jim Fleming" userId="161791bae1afb603" providerId="LiveId" clId="{B37E972D-F46F-4343-83CF-49BAD6DBA67D}" dt="2024-11-24T00:25:22.665" v="1394" actId="20578"/>
        <pc:sldMkLst>
          <pc:docMk/>
          <pc:sldMk cId="1175258258" sldId="763"/>
        </pc:sldMkLst>
      </pc:sldChg>
      <pc:sldChg chg="modSp add mod ord">
        <pc:chgData name="Jim Fleming" userId="161791bae1afb603" providerId="LiveId" clId="{B37E972D-F46F-4343-83CF-49BAD6DBA67D}" dt="2024-11-24T00:32:30.306" v="1451" actId="20578"/>
        <pc:sldMkLst>
          <pc:docMk/>
          <pc:sldMk cId="3367288232" sldId="764"/>
        </pc:sldMkLst>
      </pc:sldChg>
      <pc:sldChg chg="modSp add mod ord">
        <pc:chgData name="Jim Fleming" userId="161791bae1afb603" providerId="LiveId" clId="{B37E972D-F46F-4343-83CF-49BAD6DBA67D}" dt="2024-11-24T00:24:38.794" v="1391" actId="20578"/>
        <pc:sldMkLst>
          <pc:docMk/>
          <pc:sldMk cId="1791157963" sldId="765"/>
        </pc:sldMkLst>
      </pc:sldChg>
      <pc:sldChg chg="add ord">
        <pc:chgData name="Jim Fleming" userId="161791bae1afb603" providerId="LiveId" clId="{B37E972D-F46F-4343-83CF-49BAD6DBA67D}" dt="2024-11-23T17:04:59.333" v="1172" actId="20578"/>
        <pc:sldMkLst>
          <pc:docMk/>
          <pc:sldMk cId="2866822545" sldId="766"/>
        </pc:sldMkLst>
      </pc:sldChg>
      <pc:sldChg chg="add ord">
        <pc:chgData name="Jim Fleming" userId="161791bae1afb603" providerId="LiveId" clId="{B37E972D-F46F-4343-83CF-49BAD6DBA67D}" dt="2024-11-23T17:04:20.134" v="1169" actId="20578"/>
        <pc:sldMkLst>
          <pc:docMk/>
          <pc:sldMk cId="311938553" sldId="767"/>
        </pc:sldMkLst>
      </pc:sldChg>
      <pc:sldChg chg="add ord">
        <pc:chgData name="Jim Fleming" userId="161791bae1afb603" providerId="LiveId" clId="{B37E972D-F46F-4343-83CF-49BAD6DBA67D}" dt="2024-11-24T00:31:22.315" v="1449" actId="20578"/>
        <pc:sldMkLst>
          <pc:docMk/>
          <pc:sldMk cId="483315978" sldId="768"/>
        </pc:sldMkLst>
      </pc:sldChg>
      <pc:sldChg chg="add ord">
        <pc:chgData name="Jim Fleming" userId="161791bae1afb603" providerId="LiveId" clId="{B37E972D-F46F-4343-83CF-49BAD6DBA67D}" dt="2024-11-23T17:05:16.390" v="1175" actId="20578"/>
        <pc:sldMkLst>
          <pc:docMk/>
          <pc:sldMk cId="363322372" sldId="769"/>
        </pc:sldMkLst>
      </pc:sldChg>
      <pc:sldChg chg="modSp add mod ord">
        <pc:chgData name="Jim Fleming" userId="161791bae1afb603" providerId="LiveId" clId="{B37E972D-F46F-4343-83CF-49BAD6DBA67D}" dt="2024-11-24T00:26:56.524" v="1411" actId="207"/>
        <pc:sldMkLst>
          <pc:docMk/>
          <pc:sldMk cId="3631196534" sldId="770"/>
        </pc:sldMkLst>
      </pc:sldChg>
      <pc:sldChg chg="modSp add mod">
        <pc:chgData name="Jim Fleming" userId="161791bae1afb603" providerId="LiveId" clId="{B37E972D-F46F-4343-83CF-49BAD6DBA67D}" dt="2024-11-24T00:27:31.779" v="1432" actId="207"/>
        <pc:sldMkLst>
          <pc:docMk/>
          <pc:sldMk cId="2488790072" sldId="771"/>
        </pc:sldMkLst>
      </pc:sldChg>
      <pc:sldChg chg="modSp add mod">
        <pc:chgData name="Jim Fleming" userId="161791bae1afb603" providerId="LiveId" clId="{B37E972D-F46F-4343-83CF-49BAD6DBA67D}" dt="2024-11-24T00:28:03.121" v="1448" actId="6549"/>
        <pc:sldMkLst>
          <pc:docMk/>
          <pc:sldMk cId="3588474590" sldId="772"/>
        </pc:sldMkLst>
      </pc:sldChg>
    </pc:docChg>
  </pc:docChgLst>
  <pc:docChgLst>
    <pc:chgData name="Jim Fleming" userId="161791bae1afb603" providerId="LiveId" clId="{FF59776A-35A7-8E42-AC94-9E8D927758E8}"/>
    <pc:docChg chg="addSld modSld sldOrd">
      <pc:chgData name="Jim Fleming" userId="161791bae1afb603" providerId="LiveId" clId="{FF59776A-35A7-8E42-AC94-9E8D927758E8}" dt="2023-12-09T21:35:18.696" v="68" actId="20578"/>
      <pc:docMkLst>
        <pc:docMk/>
      </pc:docMkLst>
      <pc:sldChg chg="modSp mod">
        <pc:chgData name="Jim Fleming" userId="161791bae1afb603" providerId="LiveId" clId="{FF59776A-35A7-8E42-AC94-9E8D927758E8}" dt="2023-12-04T01:55:32.378" v="1" actId="20577"/>
        <pc:sldMkLst>
          <pc:docMk/>
          <pc:sldMk cId="1168562675" sldId="631"/>
        </pc:sldMkLst>
      </pc:sldChg>
      <pc:sldChg chg="modSp mod ord">
        <pc:chgData name="Jim Fleming" userId="161791bae1afb603" providerId="LiveId" clId="{FF59776A-35A7-8E42-AC94-9E8D927758E8}" dt="2023-12-09T21:35:18.696" v="68" actId="20578"/>
        <pc:sldMkLst>
          <pc:docMk/>
          <pc:sldMk cId="1135494223" sldId="635"/>
        </pc:sldMkLst>
      </pc:sldChg>
      <pc:sldChg chg="modSp mod">
        <pc:chgData name="Jim Fleming" userId="161791bae1afb603" providerId="LiveId" clId="{FF59776A-35A7-8E42-AC94-9E8D927758E8}" dt="2023-12-04T01:55:58.472" v="8"/>
        <pc:sldMkLst>
          <pc:docMk/>
          <pc:sldMk cId="4070070019" sldId="636"/>
        </pc:sldMkLst>
      </pc:sldChg>
      <pc:sldChg chg="modSp mod">
        <pc:chgData name="Jim Fleming" userId="161791bae1afb603" providerId="LiveId" clId="{FF59776A-35A7-8E42-AC94-9E8D927758E8}" dt="2023-12-04T01:56:00.849" v="9"/>
        <pc:sldMkLst>
          <pc:docMk/>
          <pc:sldMk cId="1513943954" sldId="637"/>
        </pc:sldMkLst>
      </pc:sldChg>
      <pc:sldChg chg="modSp add mod ord modShow">
        <pc:chgData name="Jim Fleming" userId="161791bae1afb603" providerId="LiveId" clId="{FF59776A-35A7-8E42-AC94-9E8D927758E8}" dt="2023-12-09T21:14:48.144" v="13"/>
        <pc:sldMkLst>
          <pc:docMk/>
          <pc:sldMk cId="3823209500" sldId="638"/>
        </pc:sldMkLst>
      </pc:sldChg>
      <pc:sldChg chg="addSp delSp modSp add mod">
        <pc:chgData name="Jim Fleming" userId="161791bae1afb603" providerId="LiveId" clId="{FF59776A-35A7-8E42-AC94-9E8D927758E8}" dt="2023-12-09T21:25:56.810" v="64" actId="20577"/>
        <pc:sldMkLst>
          <pc:docMk/>
          <pc:sldMk cId="1987520512" sldId="639"/>
        </pc:sldMkLst>
      </pc:sldChg>
      <pc:sldChg chg="add">
        <pc:chgData name="Jim Fleming" userId="161791bae1afb603" providerId="LiveId" clId="{FF59776A-35A7-8E42-AC94-9E8D927758E8}" dt="2023-12-09T21:35:12.579" v="65" actId="2890"/>
        <pc:sldMkLst>
          <pc:docMk/>
          <pc:sldMk cId="1089232977" sldId="640"/>
        </pc:sldMkLst>
      </pc:sldChg>
      <pc:sldChg chg="add ord">
        <pc:chgData name="Jim Fleming" userId="161791bae1afb603" providerId="LiveId" clId="{FF59776A-35A7-8E42-AC94-9E8D927758E8}" dt="2023-12-09T21:35:16.491" v="67" actId="20578"/>
        <pc:sldMkLst>
          <pc:docMk/>
          <pc:sldMk cId="3849771638" sldId="641"/>
        </pc:sldMkLst>
      </pc:sldChg>
    </pc:docChg>
  </pc:docChgLst>
  <pc:docChgLst>
    <pc:chgData name="Jim Fleming" userId="161791bae1afb603" providerId="LiveId" clId="{5B719752-9E95-2D42-9B82-EAF10FD299CB}"/>
    <pc:docChg chg="undo custSel addSld delSld modSld sldOrd">
      <pc:chgData name="Jim Fleming" userId="161791bae1afb603" providerId="LiveId" clId="{5B719752-9E95-2D42-9B82-EAF10FD299CB}" dt="2023-09-30T23:25:07.058" v="173" actId="20578"/>
      <pc:docMkLst>
        <pc:docMk/>
      </pc:docMkLst>
      <pc:sldChg chg="modSp mod ord">
        <pc:chgData name="Jim Fleming" userId="161791bae1afb603" providerId="LiveId" clId="{5B719752-9E95-2D42-9B82-EAF10FD299CB}" dt="2023-09-30T23:07:07.469" v="45" actId="20578"/>
        <pc:sldMkLst>
          <pc:docMk/>
          <pc:sldMk cId="95395388" sldId="487"/>
        </pc:sldMkLst>
      </pc:sldChg>
      <pc:sldChg chg="addSp modSp add mod">
        <pc:chgData name="Jim Fleming" userId="161791bae1afb603" providerId="LiveId" clId="{5B719752-9E95-2D42-9B82-EAF10FD299CB}" dt="2023-09-30T23:23:13.191" v="163" actId="1076"/>
        <pc:sldMkLst>
          <pc:docMk/>
          <pc:sldMk cId="1321751761" sldId="491"/>
        </pc:sldMkLst>
      </pc:sldChg>
      <pc:sldChg chg="modSp mod">
        <pc:chgData name="Jim Fleming" userId="161791bae1afb603" providerId="LiveId" clId="{5B719752-9E95-2D42-9B82-EAF10FD299CB}" dt="2023-09-30T23:05:10.819" v="19" actId="20577"/>
        <pc:sldMkLst>
          <pc:docMk/>
          <pc:sldMk cId="585080306" sldId="521"/>
        </pc:sldMkLst>
      </pc:sldChg>
      <pc:sldChg chg="del">
        <pc:chgData name="Jim Fleming" userId="161791bae1afb603" providerId="LiveId" clId="{5B719752-9E95-2D42-9B82-EAF10FD299CB}" dt="2023-09-30T23:04:19.450" v="0" actId="2696"/>
        <pc:sldMkLst>
          <pc:docMk/>
          <pc:sldMk cId="82948758" sldId="523"/>
        </pc:sldMkLst>
      </pc:sldChg>
      <pc:sldChg chg="del">
        <pc:chgData name="Jim Fleming" userId="161791bae1afb603" providerId="LiveId" clId="{5B719752-9E95-2D42-9B82-EAF10FD299CB}" dt="2023-09-30T23:04:19.450" v="0" actId="2696"/>
        <pc:sldMkLst>
          <pc:docMk/>
          <pc:sldMk cId="3286281656" sldId="524"/>
        </pc:sldMkLst>
      </pc:sldChg>
      <pc:sldChg chg="del">
        <pc:chgData name="Jim Fleming" userId="161791bae1afb603" providerId="LiveId" clId="{5B719752-9E95-2D42-9B82-EAF10FD299CB}" dt="2023-09-30T23:04:19.450" v="0" actId="2696"/>
        <pc:sldMkLst>
          <pc:docMk/>
          <pc:sldMk cId="3699286296" sldId="525"/>
        </pc:sldMkLst>
      </pc:sldChg>
      <pc:sldChg chg="del">
        <pc:chgData name="Jim Fleming" userId="161791bae1afb603" providerId="LiveId" clId="{5B719752-9E95-2D42-9B82-EAF10FD299CB}" dt="2023-09-30T23:04:19.450" v="0" actId="2696"/>
        <pc:sldMkLst>
          <pc:docMk/>
          <pc:sldMk cId="2034044102" sldId="526"/>
        </pc:sldMkLst>
      </pc:sldChg>
      <pc:sldChg chg="del">
        <pc:chgData name="Jim Fleming" userId="161791bae1afb603" providerId="LiveId" clId="{5B719752-9E95-2D42-9B82-EAF10FD299CB}" dt="2023-09-30T23:04:19.450" v="0" actId="2696"/>
        <pc:sldMkLst>
          <pc:docMk/>
          <pc:sldMk cId="2524198332" sldId="527"/>
        </pc:sldMkLst>
      </pc:sldChg>
      <pc:sldChg chg="del">
        <pc:chgData name="Jim Fleming" userId="161791bae1afb603" providerId="LiveId" clId="{5B719752-9E95-2D42-9B82-EAF10FD299CB}" dt="2023-09-30T23:04:19.450" v="0" actId="2696"/>
        <pc:sldMkLst>
          <pc:docMk/>
          <pc:sldMk cId="1522105617" sldId="528"/>
        </pc:sldMkLst>
      </pc:sldChg>
      <pc:sldChg chg="del">
        <pc:chgData name="Jim Fleming" userId="161791bae1afb603" providerId="LiveId" clId="{5B719752-9E95-2D42-9B82-EAF10FD299CB}" dt="2023-09-30T23:04:19.450" v="0" actId="2696"/>
        <pc:sldMkLst>
          <pc:docMk/>
          <pc:sldMk cId="1722007129" sldId="529"/>
        </pc:sldMkLst>
      </pc:sldChg>
      <pc:sldChg chg="del">
        <pc:chgData name="Jim Fleming" userId="161791bae1afb603" providerId="LiveId" clId="{5B719752-9E95-2D42-9B82-EAF10FD299CB}" dt="2023-09-30T23:06:45.197" v="40" actId="2696"/>
        <pc:sldMkLst>
          <pc:docMk/>
          <pc:sldMk cId="3610940258" sldId="531"/>
        </pc:sldMkLst>
      </pc:sldChg>
      <pc:sldChg chg="add">
        <pc:chgData name="Jim Fleming" userId="161791bae1afb603" providerId="LiveId" clId="{5B719752-9E95-2D42-9B82-EAF10FD299CB}" dt="2023-09-30T23:06:48.257" v="41" actId="2890"/>
        <pc:sldMkLst>
          <pc:docMk/>
          <pc:sldMk cId="3985397852" sldId="531"/>
        </pc:sldMkLst>
      </pc:sldChg>
      <pc:sldChg chg="add">
        <pc:chgData name="Jim Fleming" userId="161791bae1afb603" providerId="LiveId" clId="{5B719752-9E95-2D42-9B82-EAF10FD299CB}" dt="2023-09-30T23:06:56.095" v="42" actId="2890"/>
        <pc:sldMkLst>
          <pc:docMk/>
          <pc:sldMk cId="1040975170" sldId="532"/>
        </pc:sldMkLst>
      </pc:sldChg>
      <pc:sldChg chg="add replId">
        <pc:chgData name="Jim Fleming" userId="161791bae1afb603" providerId="LiveId" clId="{5B719752-9E95-2D42-9B82-EAF10FD299CB}" dt="2023-09-30T23:06:56.095" v="42" actId="2890"/>
        <pc:sldMkLst>
          <pc:docMk/>
          <pc:sldMk cId="2800853017" sldId="533"/>
        </pc:sldMkLst>
      </pc:sldChg>
      <pc:sldChg chg="add del">
        <pc:chgData name="Jim Fleming" userId="161791bae1afb603" providerId="LiveId" clId="{5B719752-9E95-2D42-9B82-EAF10FD299CB}" dt="2023-09-30T23:20:23.409" v="149" actId="2696"/>
        <pc:sldMkLst>
          <pc:docMk/>
          <pc:sldMk cId="1799413008" sldId="534"/>
        </pc:sldMkLst>
      </pc:sldChg>
      <pc:sldChg chg="add del replId">
        <pc:chgData name="Jim Fleming" userId="161791bae1afb603" providerId="LiveId" clId="{5B719752-9E95-2D42-9B82-EAF10FD299CB}" dt="2023-09-30T23:24:37.593" v="171" actId="2696"/>
        <pc:sldMkLst>
          <pc:docMk/>
          <pc:sldMk cId="2836547102" sldId="535"/>
        </pc:sldMkLst>
      </pc:sldChg>
      <pc:sldChg chg="add replId">
        <pc:chgData name="Jim Fleming" userId="161791bae1afb603" providerId="LiveId" clId="{5B719752-9E95-2D42-9B82-EAF10FD299CB}" dt="2023-09-30T23:06:58.725" v="43" actId="2890"/>
        <pc:sldMkLst>
          <pc:docMk/>
          <pc:sldMk cId="1391293919" sldId="536"/>
        </pc:sldMkLst>
      </pc:sldChg>
      <pc:sldChg chg="add replId">
        <pc:chgData name="Jim Fleming" userId="161791bae1afb603" providerId="LiveId" clId="{5B719752-9E95-2D42-9B82-EAF10FD299CB}" dt="2023-09-30T23:06:58.725" v="43" actId="2890"/>
        <pc:sldMkLst>
          <pc:docMk/>
          <pc:sldMk cId="3549934985" sldId="537"/>
        </pc:sldMkLst>
      </pc:sldChg>
      <pc:sldChg chg="add">
        <pc:chgData name="Jim Fleming" userId="161791bae1afb603" providerId="LiveId" clId="{5B719752-9E95-2D42-9B82-EAF10FD299CB}" dt="2023-09-30T23:07:03.730" v="44" actId="2890"/>
        <pc:sldMkLst>
          <pc:docMk/>
          <pc:sldMk cId="1797093622" sldId="538"/>
        </pc:sldMkLst>
      </pc:sldChg>
      <pc:sldChg chg="addSp delSp modSp add mod ord replId">
        <pc:chgData name="Jim Fleming" userId="161791bae1afb603" providerId="LiveId" clId="{5B719752-9E95-2D42-9B82-EAF10FD299CB}" dt="2023-09-30T23:25:05.355" v="172" actId="20578"/>
        <pc:sldMkLst>
          <pc:docMk/>
          <pc:sldMk cId="3433638524" sldId="539"/>
        </pc:sldMkLst>
      </pc:sldChg>
      <pc:sldChg chg="add del replId">
        <pc:chgData name="Jim Fleming" userId="161791bae1afb603" providerId="LiveId" clId="{5B719752-9E95-2D42-9B82-EAF10FD299CB}" dt="2023-09-30T23:17:16.333" v="136" actId="2696"/>
        <pc:sldMkLst>
          <pc:docMk/>
          <pc:sldMk cId="3960375791" sldId="540"/>
        </pc:sldMkLst>
      </pc:sldChg>
      <pc:sldChg chg="add del replId">
        <pc:chgData name="Jim Fleming" userId="161791bae1afb603" providerId="LiveId" clId="{5B719752-9E95-2D42-9B82-EAF10FD299CB}" dt="2023-09-30T23:17:16.832" v="137" actId="2696"/>
        <pc:sldMkLst>
          <pc:docMk/>
          <pc:sldMk cId="3346618873" sldId="541"/>
        </pc:sldMkLst>
      </pc:sldChg>
      <pc:sldChg chg="add del replId">
        <pc:chgData name="Jim Fleming" userId="161791bae1afb603" providerId="LiveId" clId="{5B719752-9E95-2D42-9B82-EAF10FD299CB}" dt="2023-09-30T23:17:18.571" v="138" actId="2696"/>
        <pc:sldMkLst>
          <pc:docMk/>
          <pc:sldMk cId="1968117083" sldId="542"/>
        </pc:sldMkLst>
      </pc:sldChg>
      <pc:sldChg chg="add replId">
        <pc:chgData name="Jim Fleming" userId="161791bae1afb603" providerId="LiveId" clId="{5B719752-9E95-2D42-9B82-EAF10FD299CB}" dt="2023-09-30T23:07:03.730" v="44" actId="2890"/>
        <pc:sldMkLst>
          <pc:docMk/>
          <pc:sldMk cId="485338254" sldId="543"/>
        </pc:sldMkLst>
      </pc:sldChg>
      <pc:sldChg chg="modSp add mod ord modShow">
        <pc:chgData name="Jim Fleming" userId="161791bae1afb603" providerId="LiveId" clId="{5B719752-9E95-2D42-9B82-EAF10FD299CB}" dt="2023-09-30T23:14:10.903" v="112" actId="404"/>
        <pc:sldMkLst>
          <pc:docMk/>
          <pc:sldMk cId="2568498572" sldId="544"/>
        </pc:sldMkLst>
      </pc:sldChg>
      <pc:sldChg chg="modSp add mod ord modShow">
        <pc:chgData name="Jim Fleming" userId="161791bae1afb603" providerId="LiveId" clId="{5B719752-9E95-2D42-9B82-EAF10FD299CB}" dt="2023-09-30T23:09:44.525" v="63" actId="729"/>
        <pc:sldMkLst>
          <pc:docMk/>
          <pc:sldMk cId="3656160492" sldId="545"/>
        </pc:sldMkLst>
      </pc:sldChg>
      <pc:sldChg chg="modSp add mod ord modShow">
        <pc:chgData name="Jim Fleming" userId="161791bae1afb603" providerId="LiveId" clId="{5B719752-9E95-2D42-9B82-EAF10FD299CB}" dt="2023-09-30T23:15:00.760" v="116" actId="20577"/>
        <pc:sldMkLst>
          <pc:docMk/>
          <pc:sldMk cId="3815720884" sldId="546"/>
        </pc:sldMkLst>
      </pc:sldChg>
      <pc:sldChg chg="modSp add mod ord modShow">
        <pc:chgData name="Jim Fleming" userId="161791bae1afb603" providerId="LiveId" clId="{5B719752-9E95-2D42-9B82-EAF10FD299CB}" dt="2023-09-30T23:16:27.176" v="131"/>
        <pc:sldMkLst>
          <pc:docMk/>
          <pc:sldMk cId="1845292652" sldId="547"/>
        </pc:sldMkLst>
      </pc:sldChg>
      <pc:sldChg chg="modSp add mod ord modShow">
        <pc:chgData name="Jim Fleming" userId="161791bae1afb603" providerId="LiveId" clId="{5B719752-9E95-2D42-9B82-EAF10FD299CB}" dt="2023-09-30T23:25:07.058" v="173" actId="20578"/>
        <pc:sldMkLst>
          <pc:docMk/>
          <pc:sldMk cId="4127736994" sldId="548"/>
        </pc:sldMkLst>
      </pc:sldChg>
      <pc:sldChg chg="add del mod ord modShow">
        <pc:chgData name="Jim Fleming" userId="161791bae1afb603" providerId="LiveId" clId="{5B719752-9E95-2D42-9B82-EAF10FD299CB}" dt="2023-09-30T23:17:09.519" v="134" actId="2696"/>
        <pc:sldMkLst>
          <pc:docMk/>
          <pc:sldMk cId="955418703" sldId="549"/>
        </pc:sldMkLst>
      </pc:sldChg>
      <pc:sldChg chg="modSp add mod ord modShow">
        <pc:chgData name="Jim Fleming" userId="161791bae1afb603" providerId="LiveId" clId="{5B719752-9E95-2D42-9B82-EAF10FD299CB}" dt="2023-09-30T23:10:30.703" v="70" actId="20577"/>
        <pc:sldMkLst>
          <pc:docMk/>
          <pc:sldMk cId="2520584871" sldId="550"/>
        </pc:sldMkLst>
      </pc:sldChg>
      <pc:sldChg chg="addSp delSp modSp add mod">
        <pc:chgData name="Jim Fleming" userId="161791bae1afb603" providerId="LiveId" clId="{5B719752-9E95-2D42-9B82-EAF10FD299CB}" dt="2023-09-30T23:13:08.113" v="106" actId="20577"/>
        <pc:sldMkLst>
          <pc:docMk/>
          <pc:sldMk cId="1614688810" sldId="551"/>
        </pc:sldMkLst>
      </pc:sldChg>
      <pc:sldChg chg="add del ord">
        <pc:chgData name="Jim Fleming" userId="161791bae1afb603" providerId="LiveId" clId="{5B719752-9E95-2D42-9B82-EAF10FD299CB}" dt="2023-09-30T23:19:49.972" v="148" actId="2696"/>
        <pc:sldMkLst>
          <pc:docMk/>
          <pc:sldMk cId="2765472562" sldId="552"/>
        </pc:sldMkLst>
      </pc:sldChg>
      <pc:sldChg chg="modSp add mod ord">
        <pc:chgData name="Jim Fleming" userId="161791bae1afb603" providerId="LiveId" clId="{5B719752-9E95-2D42-9B82-EAF10FD299CB}" dt="2023-09-30T23:15:47.881" v="126" actId="20577"/>
        <pc:sldMkLst>
          <pc:docMk/>
          <pc:sldMk cId="3573348780" sldId="553"/>
        </pc:sldMkLst>
      </pc:sldChg>
      <pc:sldChg chg="modSp add mod ord">
        <pc:chgData name="Jim Fleming" userId="161791bae1afb603" providerId="LiveId" clId="{5B719752-9E95-2D42-9B82-EAF10FD299CB}" dt="2023-09-30T23:16:42.440" v="133"/>
        <pc:sldMkLst>
          <pc:docMk/>
          <pc:sldMk cId="3784631771" sldId="554"/>
        </pc:sldMkLst>
      </pc:sldChg>
      <pc:sldChg chg="add ord">
        <pc:chgData name="Jim Fleming" userId="161791bae1afb603" providerId="LiveId" clId="{5B719752-9E95-2D42-9B82-EAF10FD299CB}" dt="2023-09-30T23:19:05.333" v="147" actId="20578"/>
        <pc:sldMkLst>
          <pc:docMk/>
          <pc:sldMk cId="1298237974" sldId="555"/>
        </pc:sldMkLst>
      </pc:sldChg>
      <pc:sldChg chg="addSp delSp modSp add mod">
        <pc:chgData name="Jim Fleming" userId="161791bae1afb603" providerId="LiveId" clId="{5B719752-9E95-2D42-9B82-EAF10FD299CB}" dt="2023-09-30T23:24:06.750" v="170" actId="1076"/>
        <pc:sldMkLst>
          <pc:docMk/>
          <pc:sldMk cId="1424495844" sldId="556"/>
        </pc:sldMkLst>
      </pc:sldChg>
    </pc:docChg>
  </pc:docChgLst>
  <pc:docChgLst>
    <pc:chgData name="Jim Fleming" userId="161791bae1afb603" providerId="LiveId" clId="{909180DA-2455-BA48-99D0-35AB3B93140E}"/>
    <pc:docChg chg="undo custSel addSld delSld modSld sldOrd">
      <pc:chgData name="Jim Fleming" userId="161791bae1afb603" providerId="LiveId" clId="{909180DA-2455-BA48-99D0-35AB3B93140E}" dt="2025-01-26T02:38:19.315" v="528" actId="2696"/>
      <pc:docMkLst>
        <pc:docMk/>
      </pc:docMkLst>
      <pc:sldChg chg="modSp mod">
        <pc:chgData name="Jim Fleming" userId="161791bae1afb603" providerId="LiveId" clId="{909180DA-2455-BA48-99D0-35AB3B93140E}" dt="2025-01-26T01:09:08.935" v="39" actId="20577"/>
        <pc:sldMkLst>
          <pc:docMk/>
          <pc:sldMk cId="1520490589" sldId="468"/>
        </pc:sldMkLst>
        <pc:spChg chg="mod">
          <ac:chgData name="Jim Fleming" userId="161791bae1afb603" providerId="LiveId" clId="{909180DA-2455-BA48-99D0-35AB3B93140E}" dt="2025-01-26T01:09:08.935" v="39" actId="20577"/>
          <ac:spMkLst>
            <pc:docMk/>
            <pc:sldMk cId="1520490589" sldId="468"/>
            <ac:spMk id="3" creationId="{62B5EBAE-EEA5-52B7-A79D-B215DCDBE55D}"/>
          </ac:spMkLst>
        </pc:spChg>
      </pc:sldChg>
      <pc:sldChg chg="modSp add mod">
        <pc:chgData name="Jim Fleming" userId="161791bae1afb603" providerId="LiveId" clId="{909180DA-2455-BA48-99D0-35AB3B93140E}" dt="2025-01-26T01:11:56.195" v="204" actId="114"/>
        <pc:sldMkLst>
          <pc:docMk/>
          <pc:sldMk cId="2519469948" sldId="469"/>
        </pc:sldMkLst>
      </pc:sldChg>
      <pc:sldChg chg="del">
        <pc:chgData name="Jim Fleming" userId="161791bae1afb603" providerId="LiveId" clId="{909180DA-2455-BA48-99D0-35AB3B93140E}" dt="2025-01-26T01:07:01.659" v="13" actId="2696"/>
        <pc:sldMkLst>
          <pc:docMk/>
          <pc:sldMk cId="4066688916" sldId="469"/>
        </pc:sldMkLst>
      </pc:sldChg>
      <pc:sldChg chg="modSp mod ord">
        <pc:chgData name="Jim Fleming" userId="161791bae1afb603" providerId="LiveId" clId="{909180DA-2455-BA48-99D0-35AB3B93140E}" dt="2025-01-26T02:16:36.043" v="381" actId="20577"/>
        <pc:sldMkLst>
          <pc:docMk/>
          <pc:sldMk cId="529554152" sldId="499"/>
        </pc:sldMkLst>
      </pc:sldChg>
      <pc:sldChg chg="modSp mod ord">
        <pc:chgData name="Jim Fleming" userId="161791bae1afb603" providerId="LiveId" clId="{909180DA-2455-BA48-99D0-35AB3B93140E}" dt="2025-01-26T02:10:23.967" v="358" actId="20578"/>
        <pc:sldMkLst>
          <pc:docMk/>
          <pc:sldMk cId="1160219604" sldId="501"/>
        </pc:sldMkLst>
        <pc:spChg chg="mod">
          <ac:chgData name="Jim Fleming" userId="161791bae1afb603" providerId="LiveId" clId="{909180DA-2455-BA48-99D0-35AB3B93140E}" dt="2025-01-26T02:06:18.358" v="337" actId="14100"/>
          <ac:spMkLst>
            <pc:docMk/>
            <pc:sldMk cId="1160219604" sldId="501"/>
            <ac:spMk id="4" creationId="{3A79A124-E380-2802-B8A1-DE1E063523B0}"/>
          </ac:spMkLst>
        </pc:spChg>
      </pc:sldChg>
      <pc:sldChg chg="del">
        <pc:chgData name="Jim Fleming" userId="161791bae1afb603" providerId="LiveId" clId="{909180DA-2455-BA48-99D0-35AB3B93140E}" dt="2025-01-26T01:08:39.690" v="26" actId="2696"/>
        <pc:sldMkLst>
          <pc:docMk/>
          <pc:sldMk cId="1565996865" sldId="698"/>
        </pc:sldMkLst>
      </pc:sldChg>
      <pc:sldChg chg="modSp mod">
        <pc:chgData name="Jim Fleming" userId="161791bae1afb603" providerId="LiveId" clId="{909180DA-2455-BA48-99D0-35AB3B93140E}" dt="2025-01-26T01:07:59.301" v="23" actId="14100"/>
        <pc:sldMkLst>
          <pc:docMk/>
          <pc:sldMk cId="126713534" sldId="700"/>
        </pc:sldMkLst>
        <pc:spChg chg="mod">
          <ac:chgData name="Jim Fleming" userId="161791bae1afb603" providerId="LiveId" clId="{909180DA-2455-BA48-99D0-35AB3B93140E}" dt="2025-01-26T01:07:27.140" v="20" actId="20577"/>
          <ac:spMkLst>
            <pc:docMk/>
            <pc:sldMk cId="126713534" sldId="700"/>
            <ac:spMk id="2" creationId="{3BA8D878-8891-0353-6452-A16572F59C55}"/>
          </ac:spMkLst>
        </pc:spChg>
        <pc:spChg chg="mod">
          <ac:chgData name="Jim Fleming" userId="161791bae1afb603" providerId="LiveId" clId="{909180DA-2455-BA48-99D0-35AB3B93140E}" dt="2025-01-26T01:07:59.301" v="23" actId="14100"/>
          <ac:spMkLst>
            <pc:docMk/>
            <pc:sldMk cId="126713534" sldId="700"/>
            <ac:spMk id="3" creationId="{D573F8F9-2B4E-97BE-CDAD-4178DA13B858}"/>
          </ac:spMkLst>
        </pc:spChg>
      </pc:sldChg>
      <pc:sldChg chg="del ord">
        <pc:chgData name="Jim Fleming" userId="161791bae1afb603" providerId="LiveId" clId="{909180DA-2455-BA48-99D0-35AB3B93140E}" dt="2025-01-26T02:38:19.315" v="528" actId="2696"/>
        <pc:sldMkLst>
          <pc:docMk/>
          <pc:sldMk cId="3252432145" sldId="726"/>
        </pc:sldMkLst>
      </pc:sldChg>
      <pc:sldChg chg="del">
        <pc:chgData name="Jim Fleming" userId="161791bae1afb603" providerId="LiveId" clId="{909180DA-2455-BA48-99D0-35AB3B93140E}" dt="2025-01-26T01:06:53.047" v="7" actId="2696"/>
        <pc:sldMkLst>
          <pc:docMk/>
          <pc:sldMk cId="3420503404" sldId="736"/>
        </pc:sldMkLst>
      </pc:sldChg>
      <pc:sldChg chg="modSp del mod ord">
        <pc:chgData name="Jim Fleming" userId="161791bae1afb603" providerId="LiveId" clId="{909180DA-2455-BA48-99D0-35AB3B93140E}" dt="2025-01-26T02:12:26.548" v="373" actId="2696"/>
        <pc:sldMkLst>
          <pc:docMk/>
          <pc:sldMk cId="3848641512" sldId="743"/>
        </pc:sldMkLst>
      </pc:sldChg>
      <pc:sldChg chg="modSp del mod">
        <pc:chgData name="Jim Fleming" userId="161791bae1afb603" providerId="LiveId" clId="{909180DA-2455-BA48-99D0-35AB3B93140E}" dt="2025-01-26T02:24:47.637" v="511" actId="2696"/>
        <pc:sldMkLst>
          <pc:docMk/>
          <pc:sldMk cId="4005817270" sldId="749"/>
        </pc:sldMkLst>
      </pc:sldChg>
      <pc:sldChg chg="add ord">
        <pc:chgData name="Jim Fleming" userId="161791bae1afb603" providerId="LiveId" clId="{909180DA-2455-BA48-99D0-35AB3B93140E}" dt="2025-01-26T02:30:50.728" v="514" actId="20578"/>
        <pc:sldMkLst>
          <pc:docMk/>
          <pc:sldMk cId="2122245224" sldId="751"/>
        </pc:sldMkLst>
      </pc:sldChg>
      <pc:sldChg chg="modSp mod">
        <pc:chgData name="Jim Fleming" userId="161791bae1afb603" providerId="LiveId" clId="{909180DA-2455-BA48-99D0-35AB3B93140E}" dt="2025-01-26T01:06:41.223" v="5" actId="20577"/>
        <pc:sldMkLst>
          <pc:docMk/>
          <pc:sldMk cId="459436214" sldId="757"/>
        </pc:sldMkLst>
        <pc:spChg chg="mod">
          <ac:chgData name="Jim Fleming" userId="161791bae1afb603" providerId="LiveId" clId="{909180DA-2455-BA48-99D0-35AB3B93140E}" dt="2025-01-26T01:06:41.223" v="5" actId="20577"/>
          <ac:spMkLst>
            <pc:docMk/>
            <pc:sldMk cId="459436214" sldId="757"/>
            <ac:spMk id="2" creationId="{B64173DF-7214-0231-8732-A8AC687DF228}"/>
          </ac:spMkLst>
        </pc:spChg>
      </pc:sldChg>
      <pc:sldChg chg="modSp add mod ord">
        <pc:chgData name="Jim Fleming" userId="161791bae1afb603" providerId="LiveId" clId="{909180DA-2455-BA48-99D0-35AB3B93140E}" dt="2025-01-26T02:21:25.895" v="470" actId="20578"/>
        <pc:sldMkLst>
          <pc:docMk/>
          <pc:sldMk cId="440590281" sldId="758"/>
        </pc:sldMkLst>
      </pc:sldChg>
      <pc:sldChg chg="del">
        <pc:chgData name="Jim Fleming" userId="161791bae1afb603" providerId="LiveId" clId="{909180DA-2455-BA48-99D0-35AB3B93140E}" dt="2025-01-26T01:07:04.702" v="14" actId="2696"/>
        <pc:sldMkLst>
          <pc:docMk/>
          <pc:sldMk cId="3653972820" sldId="759"/>
        </pc:sldMkLst>
      </pc:sldChg>
      <pc:sldChg chg="modSp mod">
        <pc:chgData name="Jim Fleming" userId="161791bae1afb603" providerId="LiveId" clId="{909180DA-2455-BA48-99D0-35AB3B93140E}" dt="2025-01-26T02:34:15.476" v="526" actId="14100"/>
        <pc:sldMkLst>
          <pc:docMk/>
          <pc:sldMk cId="559540046" sldId="760"/>
        </pc:sldMkLst>
        <pc:spChg chg="mod">
          <ac:chgData name="Jim Fleming" userId="161791bae1afb603" providerId="LiveId" clId="{909180DA-2455-BA48-99D0-35AB3B93140E}" dt="2025-01-26T02:34:15.476" v="526" actId="14100"/>
          <ac:spMkLst>
            <pc:docMk/>
            <pc:sldMk cId="559540046" sldId="760"/>
            <ac:spMk id="4" creationId="{877D4A47-8721-D51B-6F7A-C1EFB5E8C1BF}"/>
          </ac:spMkLst>
        </pc:spChg>
      </pc:sldChg>
      <pc:sldChg chg="modSp del mod">
        <pc:chgData name="Jim Fleming" userId="161791bae1afb603" providerId="LiveId" clId="{909180DA-2455-BA48-99D0-35AB3B93140E}" dt="2025-01-26T02:17:31.677" v="383" actId="2696"/>
        <pc:sldMkLst>
          <pc:docMk/>
          <pc:sldMk cId="1142765757" sldId="761"/>
        </pc:sldMkLst>
      </pc:sldChg>
      <pc:sldChg chg="del">
        <pc:chgData name="Jim Fleming" userId="161791bae1afb603" providerId="LiveId" clId="{909180DA-2455-BA48-99D0-35AB3B93140E}" dt="2025-01-26T01:09:00.069" v="38" actId="2696"/>
        <pc:sldMkLst>
          <pc:docMk/>
          <pc:sldMk cId="2490416297" sldId="762"/>
        </pc:sldMkLst>
      </pc:sldChg>
      <pc:sldChg chg="modSp del mod">
        <pc:chgData name="Jim Fleming" userId="161791bae1afb603" providerId="LiveId" clId="{909180DA-2455-BA48-99D0-35AB3B93140E}" dt="2025-01-26T02:17:33.524" v="385" actId="2696"/>
        <pc:sldMkLst>
          <pc:docMk/>
          <pc:sldMk cId="2525406061" sldId="763"/>
        </pc:sldMkLst>
      </pc:sldChg>
      <pc:sldChg chg="del">
        <pc:chgData name="Jim Fleming" userId="161791bae1afb603" providerId="LiveId" clId="{909180DA-2455-BA48-99D0-35AB3B93140E}" dt="2025-01-26T01:08:58.905" v="37" actId="2696"/>
        <pc:sldMkLst>
          <pc:docMk/>
          <pc:sldMk cId="1925939700" sldId="764"/>
        </pc:sldMkLst>
      </pc:sldChg>
      <pc:sldChg chg="modSp del mod">
        <pc:chgData name="Jim Fleming" userId="161791bae1afb603" providerId="LiveId" clId="{909180DA-2455-BA48-99D0-35AB3B93140E}" dt="2025-01-26T01:08:56.550" v="34" actId="2696"/>
        <pc:sldMkLst>
          <pc:docMk/>
          <pc:sldMk cId="2754187788" sldId="766"/>
        </pc:sldMkLst>
      </pc:sldChg>
      <pc:sldChg chg="del">
        <pc:chgData name="Jim Fleming" userId="161791bae1afb603" providerId="LiveId" clId="{909180DA-2455-BA48-99D0-35AB3B93140E}" dt="2025-01-26T01:08:56.966" v="35" actId="2696"/>
        <pc:sldMkLst>
          <pc:docMk/>
          <pc:sldMk cId="1233605055" sldId="767"/>
        </pc:sldMkLst>
      </pc:sldChg>
      <pc:sldChg chg="del">
        <pc:chgData name="Jim Fleming" userId="161791bae1afb603" providerId="LiveId" clId="{909180DA-2455-BA48-99D0-35AB3B93140E}" dt="2025-01-26T01:08:57.742" v="36" actId="2696"/>
        <pc:sldMkLst>
          <pc:docMk/>
          <pc:sldMk cId="944212833" sldId="768"/>
        </pc:sldMkLst>
      </pc:sldChg>
      <pc:sldChg chg="del">
        <pc:chgData name="Jim Fleming" userId="161791bae1afb603" providerId="LiveId" clId="{909180DA-2455-BA48-99D0-35AB3B93140E}" dt="2025-01-26T01:06:51.562" v="6" actId="2696"/>
        <pc:sldMkLst>
          <pc:docMk/>
          <pc:sldMk cId="7814481" sldId="769"/>
        </pc:sldMkLst>
      </pc:sldChg>
      <pc:sldChg chg="del">
        <pc:chgData name="Jim Fleming" userId="161791bae1afb603" providerId="LiveId" clId="{909180DA-2455-BA48-99D0-35AB3B93140E}" dt="2025-01-26T01:06:55.030" v="8" actId="2696"/>
        <pc:sldMkLst>
          <pc:docMk/>
          <pc:sldMk cId="4115141855" sldId="770"/>
        </pc:sldMkLst>
      </pc:sldChg>
      <pc:sldChg chg="del">
        <pc:chgData name="Jim Fleming" userId="161791bae1afb603" providerId="LiveId" clId="{909180DA-2455-BA48-99D0-35AB3B93140E}" dt="2025-01-26T01:06:55.872" v="9" actId="2696"/>
        <pc:sldMkLst>
          <pc:docMk/>
          <pc:sldMk cId="2891964100" sldId="771"/>
        </pc:sldMkLst>
      </pc:sldChg>
      <pc:sldChg chg="del">
        <pc:chgData name="Jim Fleming" userId="161791bae1afb603" providerId="LiveId" clId="{909180DA-2455-BA48-99D0-35AB3B93140E}" dt="2025-01-26T01:06:57.722" v="11" actId="2696"/>
        <pc:sldMkLst>
          <pc:docMk/>
          <pc:sldMk cId="406103284" sldId="772"/>
        </pc:sldMkLst>
      </pc:sldChg>
      <pc:sldChg chg="del">
        <pc:chgData name="Jim Fleming" userId="161791bae1afb603" providerId="LiveId" clId="{909180DA-2455-BA48-99D0-35AB3B93140E}" dt="2025-01-26T01:06:59.415" v="12" actId="2696"/>
        <pc:sldMkLst>
          <pc:docMk/>
          <pc:sldMk cId="2774034437" sldId="773"/>
        </pc:sldMkLst>
      </pc:sldChg>
      <pc:sldChg chg="del">
        <pc:chgData name="Jim Fleming" userId="161791bae1afb603" providerId="LiveId" clId="{909180DA-2455-BA48-99D0-35AB3B93140E}" dt="2025-01-26T01:06:56.896" v="10" actId="2696"/>
        <pc:sldMkLst>
          <pc:docMk/>
          <pc:sldMk cId="805014236" sldId="774"/>
        </pc:sldMkLst>
      </pc:sldChg>
      <pc:sldChg chg="modSp del mod">
        <pc:chgData name="Jim Fleming" userId="161791bae1afb603" providerId="LiveId" clId="{909180DA-2455-BA48-99D0-35AB3B93140E}" dt="2025-01-26T02:17:32.532" v="384" actId="2696"/>
        <pc:sldMkLst>
          <pc:docMk/>
          <pc:sldMk cId="3563174735" sldId="775"/>
        </pc:sldMkLst>
      </pc:sldChg>
      <pc:sldChg chg="modSp add mod ord">
        <pc:chgData name="Jim Fleming" userId="161791bae1afb603" providerId="LiveId" clId="{909180DA-2455-BA48-99D0-35AB3B93140E}" dt="2025-01-26T02:10:23.967" v="358" actId="20578"/>
        <pc:sldMkLst>
          <pc:docMk/>
          <pc:sldMk cId="540291717" sldId="776"/>
        </pc:sldMkLst>
      </pc:sldChg>
      <pc:sldChg chg="modSp add mod ord">
        <pc:chgData name="Jim Fleming" userId="161791bae1afb603" providerId="LiveId" clId="{909180DA-2455-BA48-99D0-35AB3B93140E}" dt="2025-01-26T02:10:23.967" v="358" actId="20578"/>
        <pc:sldMkLst>
          <pc:docMk/>
          <pc:sldMk cId="3946963090" sldId="777"/>
        </pc:sldMkLst>
      </pc:sldChg>
      <pc:sldChg chg="modSp add del mod">
        <pc:chgData name="Jim Fleming" userId="161791bae1afb603" providerId="LiveId" clId="{909180DA-2455-BA48-99D0-35AB3B93140E}" dt="2025-01-26T02:06:47.225" v="347" actId="2696"/>
        <pc:sldMkLst>
          <pc:docMk/>
          <pc:sldMk cId="48449289" sldId="778"/>
        </pc:sldMkLst>
      </pc:sldChg>
      <pc:sldChg chg="modSp add mod ord">
        <pc:chgData name="Jim Fleming" userId="161791bae1afb603" providerId="LiveId" clId="{909180DA-2455-BA48-99D0-35AB3B93140E}" dt="2025-01-26T02:24:29.466" v="510" actId="313"/>
        <pc:sldMkLst>
          <pc:docMk/>
          <pc:sldMk cId="2635706417" sldId="778"/>
        </pc:sldMkLst>
      </pc:sldChg>
      <pc:sldChg chg="modSp add del mod">
        <pc:chgData name="Jim Fleming" userId="161791bae1afb603" providerId="LiveId" clId="{909180DA-2455-BA48-99D0-35AB3B93140E}" dt="2025-01-26T02:34:19.897" v="527" actId="2696"/>
        <pc:sldMkLst>
          <pc:docMk/>
          <pc:sldMk cId="852522566" sldId="779"/>
        </pc:sldMkLst>
      </pc:sldChg>
      <pc:sldChg chg="modSp add mod ord">
        <pc:chgData name="Jim Fleming" userId="161791bae1afb603" providerId="LiveId" clId="{909180DA-2455-BA48-99D0-35AB3B93140E}" dt="2025-01-26T02:31:08.058" v="518" actId="20578"/>
        <pc:sldMkLst>
          <pc:docMk/>
          <pc:sldMk cId="274651380" sldId="780"/>
        </pc:sldMkLst>
      </pc:sldChg>
      <pc:sldChg chg="modSp add mod ord">
        <pc:chgData name="Jim Fleming" userId="161791bae1afb603" providerId="LiveId" clId="{909180DA-2455-BA48-99D0-35AB3B93140E}" dt="2025-01-26T02:17:46.024" v="387" actId="20578"/>
        <pc:sldMkLst>
          <pc:docMk/>
          <pc:sldMk cId="4029643491" sldId="781"/>
        </pc:sldMkLst>
        <pc:spChg chg="mod">
          <ac:chgData name="Jim Fleming" userId="161791bae1afb603" providerId="LiveId" clId="{909180DA-2455-BA48-99D0-35AB3B93140E}" dt="2025-01-26T02:17:42.963" v="386"/>
          <ac:spMkLst>
            <pc:docMk/>
            <pc:sldMk cId="4029643491" sldId="781"/>
            <ac:spMk id="4" creationId="{828FECDF-661C-3AD9-0825-D746E4FE4663}"/>
          </ac:spMkLst>
        </pc:spChg>
      </pc:sldChg>
      <pc:sldChg chg="add ord">
        <pc:chgData name="Jim Fleming" userId="161791bae1afb603" providerId="LiveId" clId="{909180DA-2455-BA48-99D0-35AB3B93140E}" dt="2025-01-26T02:18:13.791" v="389" actId="20578"/>
        <pc:sldMkLst>
          <pc:docMk/>
          <pc:sldMk cId="1392154902" sldId="782"/>
        </pc:sldMkLst>
      </pc:sldChg>
      <pc:sldChg chg="add ord">
        <pc:chgData name="Jim Fleming" userId="161791bae1afb603" providerId="LiveId" clId="{909180DA-2455-BA48-99D0-35AB3B93140E}" dt="2025-01-26T02:18:39.239" v="391" actId="20578"/>
        <pc:sldMkLst>
          <pc:docMk/>
          <pc:sldMk cId="2617451072" sldId="783"/>
        </pc:sldMkLst>
      </pc:sldChg>
      <pc:sldChg chg="add ord">
        <pc:chgData name="Jim Fleming" userId="161791bae1afb603" providerId="LiveId" clId="{909180DA-2455-BA48-99D0-35AB3B93140E}" dt="2025-01-26T02:18:47.231" v="393" actId="20578"/>
        <pc:sldMkLst>
          <pc:docMk/>
          <pc:sldMk cId="1640268015" sldId="784"/>
        </pc:sldMkLst>
      </pc:sldChg>
      <pc:sldChg chg="modSp add mod">
        <pc:chgData name="Jim Fleming" userId="161791bae1afb603" providerId="LiveId" clId="{909180DA-2455-BA48-99D0-35AB3B93140E}" dt="2025-01-26T02:23:30.470" v="508" actId="400"/>
        <pc:sldMkLst>
          <pc:docMk/>
          <pc:sldMk cId="1307731394" sldId="785"/>
        </pc:sldMkLst>
      </pc:sldChg>
      <pc:sldChg chg="add ord">
        <pc:chgData name="Jim Fleming" userId="161791bae1afb603" providerId="LiveId" clId="{909180DA-2455-BA48-99D0-35AB3B93140E}" dt="2025-01-26T02:20:27.275" v="469" actId="20578"/>
        <pc:sldMkLst>
          <pc:docMk/>
          <pc:sldMk cId="1498481704" sldId="786"/>
        </pc:sldMkLst>
      </pc:sldChg>
      <pc:sldChg chg="modSp add del mod">
        <pc:chgData name="Jim Fleming" userId="161791bae1afb603" providerId="LiveId" clId="{909180DA-2455-BA48-99D0-35AB3B93140E}" dt="2025-01-26T02:19:56.279" v="460" actId="2696"/>
        <pc:sldMkLst>
          <pc:docMk/>
          <pc:sldMk cId="4091316049" sldId="786"/>
        </pc:sldMkLst>
      </pc:sldChg>
      <pc:sldChg chg="modSp add mod ord">
        <pc:chgData name="Jim Fleming" userId="161791bae1afb603" providerId="LiveId" clId="{909180DA-2455-BA48-99D0-35AB3B93140E}" dt="2025-01-26T02:22:42.471" v="505" actId="14100"/>
        <pc:sldMkLst>
          <pc:docMk/>
          <pc:sldMk cId="2205661211" sldId="787"/>
        </pc:sldMkLst>
        <pc:spChg chg="mod">
          <ac:chgData name="Jim Fleming" userId="161791bae1afb603" providerId="LiveId" clId="{909180DA-2455-BA48-99D0-35AB3B93140E}" dt="2025-01-26T02:22:32.695" v="504" actId="20577"/>
          <ac:spMkLst>
            <pc:docMk/>
            <pc:sldMk cId="2205661211" sldId="787"/>
            <ac:spMk id="2" creationId="{02C2900F-585A-9AD7-D5CD-20445B94B78F}"/>
          </ac:spMkLst>
        </pc:spChg>
        <pc:spChg chg="mod">
          <ac:chgData name="Jim Fleming" userId="161791bae1afb603" providerId="LiveId" clId="{909180DA-2455-BA48-99D0-35AB3B93140E}" dt="2025-01-26T02:22:42.471" v="505" actId="14100"/>
          <ac:spMkLst>
            <pc:docMk/>
            <pc:sldMk cId="2205661211" sldId="787"/>
            <ac:spMk id="3" creationId="{8F91CBBF-150C-859E-17B9-8AAD7CCD2E1A}"/>
          </ac:spMkLst>
        </pc:spChg>
      </pc:sldChg>
      <pc:sldChg chg="add">
        <pc:chgData name="Jim Fleming" userId="161791bae1afb603" providerId="LiveId" clId="{909180DA-2455-BA48-99D0-35AB3B93140E}" dt="2025-01-26T02:23:25.123" v="506" actId="2890"/>
        <pc:sldMkLst>
          <pc:docMk/>
          <pc:sldMk cId="345539129" sldId="788"/>
        </pc:sldMkLst>
      </pc:sldChg>
      <pc:sldChg chg="add ord">
        <pc:chgData name="Jim Fleming" userId="161791bae1afb603" providerId="LiveId" clId="{909180DA-2455-BA48-99D0-35AB3B93140E}" dt="2025-01-26T02:30:33.404" v="513" actId="20578"/>
        <pc:sldMkLst>
          <pc:docMk/>
          <pc:sldMk cId="2071149213" sldId="789"/>
        </pc:sldMkLst>
      </pc:sldChg>
      <pc:sldChg chg="add ord">
        <pc:chgData name="Jim Fleming" userId="161791bae1afb603" providerId="LiveId" clId="{909180DA-2455-BA48-99D0-35AB3B93140E}" dt="2025-01-26T02:30:57.086" v="517" actId="20578"/>
        <pc:sldMkLst>
          <pc:docMk/>
          <pc:sldMk cId="4104532592" sldId="790"/>
        </pc:sldMkLst>
      </pc:sldChg>
      <pc:sldChg chg="add ord">
        <pc:chgData name="Jim Fleming" userId="161791bae1afb603" providerId="LiveId" clId="{909180DA-2455-BA48-99D0-35AB3B93140E}" dt="2025-01-26T02:32:28.276" v="520" actId="20578"/>
        <pc:sldMkLst>
          <pc:docMk/>
          <pc:sldMk cId="151114325" sldId="791"/>
        </pc:sldMkLst>
      </pc:sldChg>
      <pc:sldMasterChg chg="delSldLayout">
        <pc:chgData name="Jim Fleming" userId="161791bae1afb603" providerId="LiveId" clId="{909180DA-2455-BA48-99D0-35AB3B93140E}" dt="2025-01-26T02:24:47.637" v="511" actId="2696"/>
        <pc:sldMasterMkLst>
          <pc:docMk/>
          <pc:sldMasterMk cId="2266903852" sldId="2147483648"/>
        </pc:sldMasterMkLst>
        <pc:sldLayoutChg chg="del">
          <pc:chgData name="Jim Fleming" userId="161791bae1afb603" providerId="LiveId" clId="{909180DA-2455-BA48-99D0-35AB3B93140E}" dt="2025-01-26T02:24:47.637" v="511" actId="2696"/>
          <pc:sldLayoutMkLst>
            <pc:docMk/>
            <pc:sldMasterMk cId="2266903852" sldId="2147483648"/>
            <pc:sldLayoutMk cId="3393950228" sldId="2147483661"/>
          </pc:sldLayoutMkLst>
        </pc:sldLayoutChg>
      </pc:sldMasterChg>
    </pc:docChg>
  </pc:docChgLst>
  <pc:docChgLst>
    <pc:chgData name="Jim Fleming" userId="161791bae1afb603" providerId="LiveId" clId="{82AE66DE-D205-A640-9FB7-FF0E8CD3DA7B}"/>
    <pc:docChg chg="undo custSel addSld delSld modSld sldOrd">
      <pc:chgData name="Jim Fleming" userId="161791bae1afb603" providerId="LiveId" clId="{82AE66DE-D205-A640-9FB7-FF0E8CD3DA7B}" dt="2024-07-06T15:29:40.161" v="192" actId="2696"/>
      <pc:docMkLst>
        <pc:docMk/>
      </pc:docMkLst>
      <pc:sldChg chg="modSp mod ord">
        <pc:chgData name="Jim Fleming" userId="161791bae1afb603" providerId="LiveId" clId="{82AE66DE-D205-A640-9FB7-FF0E8CD3DA7B}" dt="2024-07-06T15:26:32.409" v="150" actId="20578"/>
        <pc:sldMkLst>
          <pc:docMk/>
          <pc:sldMk cId="1987421806" sldId="633"/>
        </pc:sldMkLst>
      </pc:sldChg>
      <pc:sldChg chg="modSp add mod">
        <pc:chgData name="Jim Fleming" userId="161791bae1afb603" providerId="LiveId" clId="{82AE66DE-D205-A640-9FB7-FF0E8CD3DA7B}" dt="2024-07-06T15:19:57.070" v="43" actId="20577"/>
        <pc:sldMkLst>
          <pc:docMk/>
          <pc:sldMk cId="3013335753" sldId="679"/>
        </pc:sldMkLst>
      </pc:sldChg>
      <pc:sldChg chg="modSp add mod">
        <pc:chgData name="Jim Fleming" userId="161791bae1afb603" providerId="LiveId" clId="{82AE66DE-D205-A640-9FB7-FF0E8CD3DA7B}" dt="2024-07-06T15:19:52.003" v="40" actId="20577"/>
        <pc:sldMkLst>
          <pc:docMk/>
          <pc:sldMk cId="3550287390" sldId="680"/>
        </pc:sldMkLst>
      </pc:sldChg>
      <pc:sldChg chg="del">
        <pc:chgData name="Jim Fleming" userId="161791bae1afb603" providerId="LiveId" clId="{82AE66DE-D205-A640-9FB7-FF0E8CD3DA7B}" dt="2024-07-06T15:18:29.322" v="24" actId="2696"/>
        <pc:sldMkLst>
          <pc:docMk/>
          <pc:sldMk cId="685248244" sldId="681"/>
        </pc:sldMkLst>
      </pc:sldChg>
      <pc:sldChg chg="modSp add mod">
        <pc:chgData name="Jim Fleming" userId="161791bae1afb603" providerId="LiveId" clId="{82AE66DE-D205-A640-9FB7-FF0E8CD3DA7B}" dt="2024-07-06T15:20:04.656" v="48" actId="20577"/>
        <pc:sldMkLst>
          <pc:docMk/>
          <pc:sldMk cId="1009560000" sldId="681"/>
        </pc:sldMkLst>
      </pc:sldChg>
      <pc:sldChg chg="del">
        <pc:chgData name="Jim Fleming" userId="161791bae1afb603" providerId="LiveId" clId="{82AE66DE-D205-A640-9FB7-FF0E8CD3DA7B}" dt="2024-07-06T15:18:29.786" v="25" actId="2696"/>
        <pc:sldMkLst>
          <pc:docMk/>
          <pc:sldMk cId="51784607" sldId="682"/>
        </pc:sldMkLst>
      </pc:sldChg>
      <pc:sldChg chg="add ord">
        <pc:chgData name="Jim Fleming" userId="161791bae1afb603" providerId="LiveId" clId="{82AE66DE-D205-A640-9FB7-FF0E8CD3DA7B}" dt="2024-07-06T15:19:35.368" v="36" actId="20578"/>
        <pc:sldMkLst>
          <pc:docMk/>
          <pc:sldMk cId="637097887" sldId="682"/>
        </pc:sldMkLst>
      </pc:sldChg>
      <pc:sldChg chg="del">
        <pc:chgData name="Jim Fleming" userId="161791bae1afb603" providerId="LiveId" clId="{82AE66DE-D205-A640-9FB7-FF0E8CD3DA7B}" dt="2024-07-06T15:18:30.330" v="26" actId="2696"/>
        <pc:sldMkLst>
          <pc:docMk/>
          <pc:sldMk cId="678804310" sldId="683"/>
        </pc:sldMkLst>
      </pc:sldChg>
      <pc:sldChg chg="add del ord">
        <pc:chgData name="Jim Fleming" userId="161791bae1afb603" providerId="LiveId" clId="{82AE66DE-D205-A640-9FB7-FF0E8CD3DA7B}" dt="2024-07-06T15:29:40.161" v="192" actId="2696"/>
        <pc:sldMkLst>
          <pc:docMk/>
          <pc:sldMk cId="889493104" sldId="683"/>
        </pc:sldMkLst>
      </pc:sldChg>
      <pc:sldChg chg="modSp add mod ord">
        <pc:chgData name="Jim Fleming" userId="161791bae1afb603" providerId="LiveId" clId="{82AE66DE-D205-A640-9FB7-FF0E8CD3DA7B}" dt="2024-07-06T15:26:32.409" v="150" actId="20578"/>
        <pc:sldMkLst>
          <pc:docMk/>
          <pc:sldMk cId="1606641598" sldId="684"/>
        </pc:sldMkLst>
      </pc:sldChg>
      <pc:sldChg chg="del">
        <pc:chgData name="Jim Fleming" userId="161791bae1afb603" providerId="LiveId" clId="{82AE66DE-D205-A640-9FB7-FF0E8CD3DA7B}" dt="2024-07-06T15:18:31.384" v="27" actId="2696"/>
        <pc:sldMkLst>
          <pc:docMk/>
          <pc:sldMk cId="2598065513" sldId="684"/>
        </pc:sldMkLst>
      </pc:sldChg>
      <pc:sldChg chg="del">
        <pc:chgData name="Jim Fleming" userId="161791bae1afb603" providerId="LiveId" clId="{82AE66DE-D205-A640-9FB7-FF0E8CD3DA7B}" dt="2024-07-06T15:17:45.307" v="8" actId="2696"/>
        <pc:sldMkLst>
          <pc:docMk/>
          <pc:sldMk cId="2071306960" sldId="685"/>
        </pc:sldMkLst>
      </pc:sldChg>
      <pc:sldChg chg="modSp add mod">
        <pc:chgData name="Jim Fleming" userId="161791bae1afb603" providerId="LiveId" clId="{82AE66DE-D205-A640-9FB7-FF0E8CD3DA7B}" dt="2024-07-06T15:26:05.549" v="147" actId="179"/>
        <pc:sldMkLst>
          <pc:docMk/>
          <pc:sldMk cId="4214508397" sldId="685"/>
        </pc:sldMkLst>
      </pc:sldChg>
      <pc:sldChg chg="del">
        <pc:chgData name="Jim Fleming" userId="161791bae1afb603" providerId="LiveId" clId="{82AE66DE-D205-A640-9FB7-FF0E8CD3DA7B}" dt="2024-07-06T15:17:44.331" v="7" actId="2696"/>
        <pc:sldMkLst>
          <pc:docMk/>
          <pc:sldMk cId="1311466483" sldId="686"/>
        </pc:sldMkLst>
      </pc:sldChg>
      <pc:sldChg chg="modSp add mod ord modShow">
        <pc:chgData name="Jim Fleming" userId="161791bae1afb603" providerId="LiveId" clId="{82AE66DE-D205-A640-9FB7-FF0E8CD3DA7B}" dt="2024-07-06T15:28:48.267" v="191" actId="114"/>
        <pc:sldMkLst>
          <pc:docMk/>
          <pc:sldMk cId="2972838337" sldId="686"/>
        </pc:sldMkLst>
      </pc:sldChg>
      <pc:sldChg chg="add del">
        <pc:chgData name="Jim Fleming" userId="161791bae1afb603" providerId="LiveId" clId="{82AE66DE-D205-A640-9FB7-FF0E8CD3DA7B}" dt="2024-07-06T15:26:17.816" v="149" actId="2696"/>
        <pc:sldMkLst>
          <pc:docMk/>
          <pc:sldMk cId="3455056535" sldId="686"/>
        </pc:sldMkLst>
      </pc:sldChg>
      <pc:sldChg chg="add ord">
        <pc:chgData name="Jim Fleming" userId="161791bae1afb603" providerId="LiveId" clId="{82AE66DE-D205-A640-9FB7-FF0E8CD3DA7B}" dt="2024-07-06T15:27:23.680" v="154" actId="20578"/>
        <pc:sldMkLst>
          <pc:docMk/>
          <pc:sldMk cId="3697782889" sldId="687"/>
        </pc:sldMkLst>
      </pc:sldChg>
      <pc:sldChg chg="del">
        <pc:chgData name="Jim Fleming" userId="161791bae1afb603" providerId="LiveId" clId="{82AE66DE-D205-A640-9FB7-FF0E8CD3DA7B}" dt="2024-07-06T15:17:47.253" v="10" actId="2696"/>
        <pc:sldMkLst>
          <pc:docMk/>
          <pc:sldMk cId="3833565974" sldId="687"/>
        </pc:sldMkLst>
      </pc:sldChg>
      <pc:sldChg chg="del">
        <pc:chgData name="Jim Fleming" userId="161791bae1afb603" providerId="LiveId" clId="{82AE66DE-D205-A640-9FB7-FF0E8CD3DA7B}" dt="2024-07-06T15:17:48.150" v="11" actId="2696"/>
        <pc:sldMkLst>
          <pc:docMk/>
          <pc:sldMk cId="1850219282" sldId="688"/>
        </pc:sldMkLst>
      </pc:sldChg>
      <pc:sldChg chg="del">
        <pc:chgData name="Jim Fleming" userId="161791bae1afb603" providerId="LiveId" clId="{82AE66DE-D205-A640-9FB7-FF0E8CD3DA7B}" dt="2024-07-06T15:18:26.792" v="23" actId="2696"/>
        <pc:sldMkLst>
          <pc:docMk/>
          <pc:sldMk cId="2935783491" sldId="689"/>
        </pc:sldMkLst>
      </pc:sldChg>
      <pc:sldChg chg="del">
        <pc:chgData name="Jim Fleming" userId="161791bae1afb603" providerId="LiveId" clId="{82AE66DE-D205-A640-9FB7-FF0E8CD3DA7B}" dt="2024-07-06T15:17:46.223" v="9" actId="2696"/>
        <pc:sldMkLst>
          <pc:docMk/>
          <pc:sldMk cId="1205754446" sldId="690"/>
        </pc:sldMkLst>
      </pc:sldChg>
    </pc:docChg>
  </pc:docChgLst>
  <pc:docChgLst>
    <pc:chgData name="Jim Fleming" userId="161791bae1afb603" providerId="LiveId" clId="{F1406E39-4216-A844-9E62-27B6EB760552}"/>
    <pc:docChg chg="custSel addSld delSld modSld sldOrd">
      <pc:chgData name="Jim Fleming" userId="161791bae1afb603" providerId="LiveId" clId="{F1406E39-4216-A844-9E62-27B6EB760552}" dt="2024-04-13T20:04:26.692" v="46" actId="20577"/>
      <pc:docMkLst>
        <pc:docMk/>
      </pc:docMkLst>
      <pc:sldChg chg="modSp del mod">
        <pc:chgData name="Jim Fleming" userId="161791bae1afb603" providerId="LiveId" clId="{F1406E39-4216-A844-9E62-27B6EB760552}" dt="2024-04-13T20:04:20.681" v="42" actId="2696"/>
        <pc:sldMkLst>
          <pc:docMk/>
          <pc:sldMk cId="887492974" sldId="650"/>
        </pc:sldMkLst>
      </pc:sldChg>
      <pc:sldChg chg="del">
        <pc:chgData name="Jim Fleming" userId="161791bae1afb603" providerId="LiveId" clId="{F1406E39-4216-A844-9E62-27B6EB760552}" dt="2024-04-13T20:02:48.592" v="11" actId="2696"/>
        <pc:sldMkLst>
          <pc:docMk/>
          <pc:sldMk cId="1893060685" sldId="651"/>
        </pc:sldMkLst>
      </pc:sldChg>
      <pc:sldChg chg="del">
        <pc:chgData name="Jim Fleming" userId="161791bae1afb603" providerId="LiveId" clId="{F1406E39-4216-A844-9E62-27B6EB760552}" dt="2024-04-13T20:02:49.340" v="12" actId="2696"/>
        <pc:sldMkLst>
          <pc:docMk/>
          <pc:sldMk cId="1319887713" sldId="652"/>
        </pc:sldMkLst>
      </pc:sldChg>
      <pc:sldChg chg="del">
        <pc:chgData name="Jim Fleming" userId="161791bae1afb603" providerId="LiveId" clId="{F1406E39-4216-A844-9E62-27B6EB760552}" dt="2024-04-13T20:02:49.963" v="13" actId="2696"/>
        <pc:sldMkLst>
          <pc:docMk/>
          <pc:sldMk cId="2019081038" sldId="653"/>
        </pc:sldMkLst>
      </pc:sldChg>
      <pc:sldChg chg="del">
        <pc:chgData name="Jim Fleming" userId="161791bae1afb603" providerId="LiveId" clId="{F1406E39-4216-A844-9E62-27B6EB760552}" dt="2024-04-13T20:03:01.572" v="21" actId="2696"/>
        <pc:sldMkLst>
          <pc:docMk/>
          <pc:sldMk cId="2010290823" sldId="654"/>
        </pc:sldMkLst>
      </pc:sldChg>
      <pc:sldChg chg="del">
        <pc:chgData name="Jim Fleming" userId="161791bae1afb603" providerId="LiveId" clId="{F1406E39-4216-A844-9E62-27B6EB760552}" dt="2024-04-13T20:03:00.800" v="20" actId="2696"/>
        <pc:sldMkLst>
          <pc:docMk/>
          <pc:sldMk cId="3046280562" sldId="655"/>
        </pc:sldMkLst>
      </pc:sldChg>
      <pc:sldChg chg="del">
        <pc:chgData name="Jim Fleming" userId="161791bae1afb603" providerId="LiveId" clId="{F1406E39-4216-A844-9E62-27B6EB760552}" dt="2024-04-13T20:03:02.923" v="23" actId="2696"/>
        <pc:sldMkLst>
          <pc:docMk/>
          <pc:sldMk cId="256004381" sldId="657"/>
        </pc:sldMkLst>
      </pc:sldChg>
      <pc:sldChg chg="del">
        <pc:chgData name="Jim Fleming" userId="161791bae1afb603" providerId="LiveId" clId="{F1406E39-4216-A844-9E62-27B6EB760552}" dt="2024-04-13T20:03:04.107" v="24" actId="2696"/>
        <pc:sldMkLst>
          <pc:docMk/>
          <pc:sldMk cId="3818423525" sldId="658"/>
        </pc:sldMkLst>
      </pc:sldChg>
      <pc:sldChg chg="del">
        <pc:chgData name="Jim Fleming" userId="161791bae1afb603" providerId="LiveId" clId="{F1406E39-4216-A844-9E62-27B6EB760552}" dt="2024-04-13T20:03:02.311" v="22" actId="2696"/>
        <pc:sldMkLst>
          <pc:docMk/>
          <pc:sldMk cId="2473011032" sldId="659"/>
        </pc:sldMkLst>
      </pc:sldChg>
      <pc:sldChg chg="del">
        <pc:chgData name="Jim Fleming" userId="161791bae1afb603" providerId="LiveId" clId="{F1406E39-4216-A844-9E62-27B6EB760552}" dt="2024-04-13T20:02:56.817" v="15" actId="2696"/>
        <pc:sldMkLst>
          <pc:docMk/>
          <pc:sldMk cId="884655386" sldId="661"/>
        </pc:sldMkLst>
      </pc:sldChg>
      <pc:sldChg chg="del">
        <pc:chgData name="Jim Fleming" userId="161791bae1afb603" providerId="LiveId" clId="{F1406E39-4216-A844-9E62-27B6EB760552}" dt="2024-04-13T20:02:57.665" v="16" actId="2696"/>
        <pc:sldMkLst>
          <pc:docMk/>
          <pc:sldMk cId="249418309" sldId="662"/>
        </pc:sldMkLst>
      </pc:sldChg>
      <pc:sldChg chg="del">
        <pc:chgData name="Jim Fleming" userId="161791bae1afb603" providerId="LiveId" clId="{F1406E39-4216-A844-9E62-27B6EB760552}" dt="2024-04-13T20:02:58.239" v="17" actId="2696"/>
        <pc:sldMkLst>
          <pc:docMk/>
          <pc:sldMk cId="3866069180" sldId="663"/>
        </pc:sldMkLst>
      </pc:sldChg>
      <pc:sldChg chg="del">
        <pc:chgData name="Jim Fleming" userId="161791bae1afb603" providerId="LiveId" clId="{F1406E39-4216-A844-9E62-27B6EB760552}" dt="2024-04-13T20:02:58.690" v="18" actId="2696"/>
        <pc:sldMkLst>
          <pc:docMk/>
          <pc:sldMk cId="2791199589" sldId="664"/>
        </pc:sldMkLst>
      </pc:sldChg>
      <pc:sldChg chg="del">
        <pc:chgData name="Jim Fleming" userId="161791bae1afb603" providerId="LiveId" clId="{F1406E39-4216-A844-9E62-27B6EB760552}" dt="2024-04-13T20:02:59.088" v="19" actId="2696"/>
        <pc:sldMkLst>
          <pc:docMk/>
          <pc:sldMk cId="3496782901" sldId="665"/>
        </pc:sldMkLst>
      </pc:sldChg>
      <pc:sldChg chg="add">
        <pc:chgData name="Jim Fleming" userId="161791bae1afb603" providerId="LiveId" clId="{F1406E39-4216-A844-9E62-27B6EB760552}" dt="2024-04-13T20:03:07.503" v="25" actId="2890"/>
        <pc:sldMkLst>
          <pc:docMk/>
          <pc:sldMk cId="2286776840" sldId="667"/>
        </pc:sldMkLst>
      </pc:sldChg>
      <pc:sldChg chg="add ord">
        <pc:chgData name="Jim Fleming" userId="161791bae1afb603" providerId="LiveId" clId="{F1406E39-4216-A844-9E62-27B6EB760552}" dt="2024-04-13T20:03:57.104" v="39" actId="20578"/>
        <pc:sldMkLst>
          <pc:docMk/>
          <pc:sldMk cId="1375405513" sldId="668"/>
        </pc:sldMkLst>
      </pc:sldChg>
      <pc:sldChg chg="modSp add mod ord modShow">
        <pc:chgData name="Jim Fleming" userId="161791bae1afb603" providerId="LiveId" clId="{F1406E39-4216-A844-9E62-27B6EB760552}" dt="2024-04-13T20:04:26.692" v="46" actId="20577"/>
        <pc:sldMkLst>
          <pc:docMk/>
          <pc:sldMk cId="3922902544" sldId="669"/>
        </pc:sldMkLst>
      </pc:sldChg>
    </pc:docChg>
  </pc:docChgLst>
  <pc:docChgLst>
    <pc:chgData name="Jim Fleming" userId="161791bae1afb603" providerId="LiveId" clId="{2CCB9CA5-06B1-F54A-AC44-97F919F458DE}"/>
    <pc:docChg chg="custSel addSld delSld modSld sldOrd">
      <pc:chgData name="Jim Fleming" userId="161791bae1afb603" providerId="LiveId" clId="{2CCB9CA5-06B1-F54A-AC44-97F919F458DE}" dt="2023-11-19T01:51:38.081" v="263" actId="2696"/>
      <pc:docMkLst>
        <pc:docMk/>
      </pc:docMkLst>
      <pc:sldChg chg="modSp mod ord">
        <pc:chgData name="Jim Fleming" userId="161791bae1afb603" providerId="LiveId" clId="{2CCB9CA5-06B1-F54A-AC44-97F919F458DE}" dt="2023-11-19T01:51:27.041" v="258" actId="20578"/>
        <pc:sldMkLst>
          <pc:docMk/>
          <pc:sldMk cId="270792197" sldId="563"/>
        </pc:sldMkLst>
      </pc:sldChg>
      <pc:sldChg chg="modSp mod">
        <pc:chgData name="Jim Fleming" userId="161791bae1afb603" providerId="LiveId" clId="{2CCB9CA5-06B1-F54A-AC44-97F919F458DE}" dt="2023-11-19T01:49:32.111" v="240" actId="20577"/>
        <pc:sldMkLst>
          <pc:docMk/>
          <pc:sldMk cId="683045052" sldId="607"/>
        </pc:sldMkLst>
      </pc:sldChg>
      <pc:sldChg chg="del">
        <pc:chgData name="Jim Fleming" userId="161791bae1afb603" providerId="LiveId" clId="{2CCB9CA5-06B1-F54A-AC44-97F919F458DE}" dt="2023-11-19T01:46:56.136" v="140" actId="2696"/>
        <pc:sldMkLst>
          <pc:docMk/>
          <pc:sldMk cId="2857941999" sldId="617"/>
        </pc:sldMkLst>
      </pc:sldChg>
      <pc:sldChg chg="del">
        <pc:chgData name="Jim Fleming" userId="161791bae1afb603" providerId="LiveId" clId="{2CCB9CA5-06B1-F54A-AC44-97F919F458DE}" dt="2023-11-19T01:46:56.574" v="141" actId="2696"/>
        <pc:sldMkLst>
          <pc:docMk/>
          <pc:sldMk cId="1817492945" sldId="618"/>
        </pc:sldMkLst>
      </pc:sldChg>
      <pc:sldChg chg="modSp mod ord">
        <pc:chgData name="Jim Fleming" userId="161791bae1afb603" providerId="LiveId" clId="{2CCB9CA5-06B1-F54A-AC44-97F919F458DE}" dt="2023-11-19T01:50:35.038" v="247" actId="14100"/>
        <pc:sldMkLst>
          <pc:docMk/>
          <pc:sldMk cId="340736095" sldId="619"/>
        </pc:sldMkLst>
      </pc:sldChg>
      <pc:sldChg chg="del">
        <pc:chgData name="Jim Fleming" userId="161791bae1afb603" providerId="LiveId" clId="{2CCB9CA5-06B1-F54A-AC44-97F919F458DE}" dt="2023-11-19T01:50:53.622" v="249" actId="2696"/>
        <pc:sldMkLst>
          <pc:docMk/>
          <pc:sldMk cId="2911037679" sldId="620"/>
        </pc:sldMkLst>
      </pc:sldChg>
      <pc:sldChg chg="del">
        <pc:chgData name="Jim Fleming" userId="161791bae1afb603" providerId="LiveId" clId="{2CCB9CA5-06B1-F54A-AC44-97F919F458DE}" dt="2023-11-19T01:50:54.485" v="251" actId="2696"/>
        <pc:sldMkLst>
          <pc:docMk/>
          <pc:sldMk cId="3013769601" sldId="621"/>
        </pc:sldMkLst>
      </pc:sldChg>
      <pc:sldChg chg="del">
        <pc:chgData name="Jim Fleming" userId="161791bae1afb603" providerId="LiveId" clId="{2CCB9CA5-06B1-F54A-AC44-97F919F458DE}" dt="2023-11-19T01:50:54.102" v="250" actId="2696"/>
        <pc:sldMkLst>
          <pc:docMk/>
          <pc:sldMk cId="2433919424" sldId="622"/>
        </pc:sldMkLst>
      </pc:sldChg>
      <pc:sldChg chg="del">
        <pc:chgData name="Jim Fleming" userId="161791bae1afb603" providerId="LiveId" clId="{2CCB9CA5-06B1-F54A-AC44-97F919F458DE}" dt="2023-11-19T01:44:49.012" v="14" actId="2696"/>
        <pc:sldMkLst>
          <pc:docMk/>
          <pc:sldMk cId="193932846" sldId="623"/>
        </pc:sldMkLst>
      </pc:sldChg>
      <pc:sldChg chg="del">
        <pc:chgData name="Jim Fleming" userId="161791bae1afb603" providerId="LiveId" clId="{2CCB9CA5-06B1-F54A-AC44-97F919F458DE}" dt="2023-11-19T01:46:57.445" v="142" actId="2696"/>
        <pc:sldMkLst>
          <pc:docMk/>
          <pc:sldMk cId="512487870" sldId="624"/>
        </pc:sldMkLst>
      </pc:sldChg>
      <pc:sldChg chg="del">
        <pc:chgData name="Jim Fleming" userId="161791bae1afb603" providerId="LiveId" clId="{2CCB9CA5-06B1-F54A-AC44-97F919F458DE}" dt="2023-11-19T01:50:56.290" v="254" actId="2696"/>
        <pc:sldMkLst>
          <pc:docMk/>
          <pc:sldMk cId="1136238272" sldId="625"/>
        </pc:sldMkLst>
      </pc:sldChg>
      <pc:sldChg chg="del">
        <pc:chgData name="Jim Fleming" userId="161791bae1afb603" providerId="LiveId" clId="{2CCB9CA5-06B1-F54A-AC44-97F919F458DE}" dt="2023-11-19T01:50:53.010" v="248" actId="2696"/>
        <pc:sldMkLst>
          <pc:docMk/>
          <pc:sldMk cId="2570436449" sldId="626"/>
        </pc:sldMkLst>
      </pc:sldChg>
      <pc:sldChg chg="del">
        <pc:chgData name="Jim Fleming" userId="161791bae1afb603" providerId="LiveId" clId="{2CCB9CA5-06B1-F54A-AC44-97F919F458DE}" dt="2023-11-19T01:44:52.320" v="15" actId="2696"/>
        <pc:sldMkLst>
          <pc:docMk/>
          <pc:sldMk cId="1938528030" sldId="627"/>
        </pc:sldMkLst>
      </pc:sldChg>
      <pc:sldChg chg="modSp mod">
        <pc:chgData name="Jim Fleming" userId="161791bae1afb603" providerId="LiveId" clId="{2CCB9CA5-06B1-F54A-AC44-97F919F458DE}" dt="2023-11-19T01:46:50.039" v="137" actId="6549"/>
        <pc:sldMkLst>
          <pc:docMk/>
          <pc:sldMk cId="2821003419" sldId="628"/>
        </pc:sldMkLst>
      </pc:sldChg>
      <pc:sldChg chg="del">
        <pc:chgData name="Jim Fleming" userId="161791bae1afb603" providerId="LiveId" clId="{2CCB9CA5-06B1-F54A-AC44-97F919F458DE}" dt="2023-11-19T01:46:54.568" v="139" actId="2696"/>
        <pc:sldMkLst>
          <pc:docMk/>
          <pc:sldMk cId="2741987892" sldId="629"/>
        </pc:sldMkLst>
      </pc:sldChg>
      <pc:sldChg chg="modSp mod ord">
        <pc:chgData name="Jim Fleming" userId="161791bae1afb603" providerId="LiveId" clId="{2CCB9CA5-06B1-F54A-AC44-97F919F458DE}" dt="2023-11-19T01:47:11.163" v="143" actId="20578"/>
        <pc:sldMkLst>
          <pc:docMk/>
          <pc:sldMk cId="1780131733" sldId="630"/>
        </pc:sldMkLst>
      </pc:sldChg>
      <pc:sldChg chg="add">
        <pc:chgData name="Jim Fleming" userId="161791bae1afb603" providerId="LiveId" clId="{2CCB9CA5-06B1-F54A-AC44-97F919F458DE}" dt="2023-11-19T01:51:14.830" v="255" actId="2890"/>
        <pc:sldMkLst>
          <pc:docMk/>
          <pc:sldMk cId="1168562675" sldId="631"/>
        </pc:sldMkLst>
      </pc:sldChg>
      <pc:sldChg chg="del">
        <pc:chgData name="Jim Fleming" userId="161791bae1afb603" providerId="LiveId" clId="{2CCB9CA5-06B1-F54A-AC44-97F919F458DE}" dt="2023-11-19T01:46:53.999" v="138" actId="2696"/>
        <pc:sldMkLst>
          <pc:docMk/>
          <pc:sldMk cId="1875222559" sldId="631"/>
        </pc:sldMkLst>
      </pc:sldChg>
      <pc:sldChg chg="del">
        <pc:chgData name="Jim Fleming" userId="161791bae1afb603" providerId="LiveId" clId="{2CCB9CA5-06B1-F54A-AC44-97F919F458DE}" dt="2023-11-19T01:50:55.132" v="252" actId="2696"/>
        <pc:sldMkLst>
          <pc:docMk/>
          <pc:sldMk cId="1210960665" sldId="632"/>
        </pc:sldMkLst>
      </pc:sldChg>
      <pc:sldChg chg="add ord">
        <pc:chgData name="Jim Fleming" userId="161791bae1afb603" providerId="LiveId" clId="{2CCB9CA5-06B1-F54A-AC44-97F919F458DE}" dt="2023-11-19T01:51:28.622" v="259" actId="20578"/>
        <pc:sldMkLst>
          <pc:docMk/>
          <pc:sldMk cId="3257297764" sldId="632"/>
        </pc:sldMkLst>
      </pc:sldChg>
      <pc:sldChg chg="add ord replId">
        <pc:chgData name="Jim Fleming" userId="161791bae1afb603" providerId="LiveId" clId="{2CCB9CA5-06B1-F54A-AC44-97F919F458DE}" dt="2023-11-19T01:51:30.905" v="260" actId="20578"/>
        <pc:sldMkLst>
          <pc:docMk/>
          <pc:sldMk cId="1387172984" sldId="633"/>
        </pc:sldMkLst>
      </pc:sldChg>
      <pc:sldChg chg="del">
        <pc:chgData name="Jim Fleming" userId="161791bae1afb603" providerId="LiveId" clId="{2CCB9CA5-06B1-F54A-AC44-97F919F458DE}" dt="2023-11-19T01:50:55.533" v="253" actId="2696"/>
        <pc:sldMkLst>
          <pc:docMk/>
          <pc:sldMk cId="3051952489" sldId="633"/>
        </pc:sldMkLst>
      </pc:sldChg>
      <pc:sldChg chg="add ord">
        <pc:chgData name="Jim Fleming" userId="161791bae1afb603" providerId="LiveId" clId="{2CCB9CA5-06B1-F54A-AC44-97F919F458DE}" dt="2023-11-19T01:51:33.569" v="261" actId="20578"/>
        <pc:sldMkLst>
          <pc:docMk/>
          <pc:sldMk cId="4110602741" sldId="634"/>
        </pc:sldMkLst>
      </pc:sldChg>
      <pc:sldChg chg="add ord replId">
        <pc:chgData name="Jim Fleming" userId="161791bae1afb603" providerId="LiveId" clId="{2CCB9CA5-06B1-F54A-AC44-97F919F458DE}" dt="2023-11-19T01:51:36.073" v="262" actId="20578"/>
        <pc:sldMkLst>
          <pc:docMk/>
          <pc:sldMk cId="3340674930" sldId="635"/>
        </pc:sldMkLst>
      </pc:sldChg>
      <pc:sldChg chg="add del replId">
        <pc:chgData name="Jim Fleming" userId="161791bae1afb603" providerId="LiveId" clId="{2CCB9CA5-06B1-F54A-AC44-97F919F458DE}" dt="2023-11-19T01:51:38.081" v="263" actId="2696"/>
        <pc:sldMkLst>
          <pc:docMk/>
          <pc:sldMk cId="1718557187" sldId="636"/>
        </pc:sldMkLst>
      </pc:sldChg>
    </pc:docChg>
  </pc:docChgLst>
  <pc:docChgLst>
    <pc:chgData name="Jim Fleming" userId="161791bae1afb603" providerId="LiveId" clId="{23EF8378-4ADD-5F40-9418-EB8EC6E17B1C}"/>
    <pc:docChg chg="undo custSel addSld delSld modSld sldOrd">
      <pc:chgData name="Jim Fleming" userId="161791bae1afb603" providerId="LiveId" clId="{23EF8378-4ADD-5F40-9418-EB8EC6E17B1C}" dt="2024-09-14T20:43:11.579" v="1191" actId="2696"/>
      <pc:docMkLst>
        <pc:docMk/>
      </pc:docMkLst>
      <pc:sldChg chg="modSp mod">
        <pc:chgData name="Jim Fleming" userId="161791bae1afb603" providerId="LiveId" clId="{23EF8378-4ADD-5F40-9418-EB8EC6E17B1C}" dt="2024-09-13T20:17:10.532" v="34" actId="20577"/>
        <pc:sldMkLst>
          <pc:docMk/>
          <pc:sldMk cId="1329755425" sldId="681"/>
        </pc:sldMkLst>
      </pc:sldChg>
      <pc:sldChg chg="delSp modSp add mod delDesignElem">
        <pc:chgData name="Jim Fleming" userId="161791bae1afb603" providerId="LiveId" clId="{23EF8378-4ADD-5F40-9418-EB8EC6E17B1C}" dt="2024-09-13T20:47:20.374" v="71" actId="1076"/>
        <pc:sldMkLst>
          <pc:docMk/>
          <pc:sldMk cId="3848641512" sldId="700"/>
        </pc:sldMkLst>
      </pc:sldChg>
      <pc:sldChg chg="del">
        <pc:chgData name="Jim Fleming" userId="161791bae1afb603" providerId="LiveId" clId="{23EF8378-4ADD-5F40-9418-EB8EC6E17B1C}" dt="2024-09-13T21:40:54.762" v="207" actId="2696"/>
        <pc:sldMkLst>
          <pc:docMk/>
          <pc:sldMk cId="416027302" sldId="701"/>
        </pc:sldMkLst>
      </pc:sldChg>
      <pc:sldChg chg="modSp del mod ord">
        <pc:chgData name="Jim Fleming" userId="161791bae1afb603" providerId="LiveId" clId="{23EF8378-4ADD-5F40-9418-EB8EC6E17B1C}" dt="2024-09-13T21:12:28.340" v="201" actId="2696"/>
        <pc:sldMkLst>
          <pc:docMk/>
          <pc:sldMk cId="1955576728" sldId="703"/>
        </pc:sldMkLst>
      </pc:sldChg>
      <pc:sldChg chg="modSp mod ord">
        <pc:chgData name="Jim Fleming" userId="161791bae1afb603" providerId="LiveId" clId="{23EF8378-4ADD-5F40-9418-EB8EC6E17B1C}" dt="2024-09-13T21:10:26.395" v="176" actId="20578"/>
        <pc:sldMkLst>
          <pc:docMk/>
          <pc:sldMk cId="4221127941" sldId="704"/>
        </pc:sldMkLst>
      </pc:sldChg>
      <pc:sldChg chg="del">
        <pc:chgData name="Jim Fleming" userId="161791bae1afb603" providerId="LiveId" clId="{23EF8378-4ADD-5F40-9418-EB8EC6E17B1C}" dt="2024-09-13T21:40:55.972" v="208" actId="2696"/>
        <pc:sldMkLst>
          <pc:docMk/>
          <pc:sldMk cId="4272980844" sldId="705"/>
        </pc:sldMkLst>
      </pc:sldChg>
      <pc:sldChg chg="del">
        <pc:chgData name="Jim Fleming" userId="161791bae1afb603" providerId="LiveId" clId="{23EF8378-4ADD-5F40-9418-EB8EC6E17B1C}" dt="2024-09-13T20:16:12.907" v="12" actId="2696"/>
        <pc:sldMkLst>
          <pc:docMk/>
          <pc:sldMk cId="3654452116" sldId="706"/>
        </pc:sldMkLst>
      </pc:sldChg>
      <pc:sldChg chg="modSp add del mod">
        <pc:chgData name="Jim Fleming" userId="161791bae1afb603" providerId="LiveId" clId="{23EF8378-4ADD-5F40-9418-EB8EC6E17B1C}" dt="2024-09-13T20:46:16.029" v="56" actId="2696"/>
        <pc:sldMkLst>
          <pc:docMk/>
          <pc:sldMk cId="3655763943" sldId="706"/>
        </pc:sldMkLst>
      </pc:sldChg>
      <pc:sldChg chg="modSp add mod ord modShow">
        <pc:chgData name="Jim Fleming" userId="161791bae1afb603" providerId="LiveId" clId="{23EF8378-4ADD-5F40-9418-EB8EC6E17B1C}" dt="2024-09-13T20:50:06.547" v="142" actId="20578"/>
        <pc:sldMkLst>
          <pc:docMk/>
          <pc:sldMk cId="3802756103" sldId="706"/>
        </pc:sldMkLst>
      </pc:sldChg>
      <pc:sldChg chg="del">
        <pc:chgData name="Jim Fleming" userId="161791bae1afb603" providerId="LiveId" clId="{23EF8378-4ADD-5F40-9418-EB8EC6E17B1C}" dt="2024-09-13T20:16:14.169" v="13" actId="2696"/>
        <pc:sldMkLst>
          <pc:docMk/>
          <pc:sldMk cId="12740938" sldId="707"/>
        </pc:sldMkLst>
      </pc:sldChg>
      <pc:sldChg chg="addSp delSp modSp add mod ord">
        <pc:chgData name="Jim Fleming" userId="161791bae1afb603" providerId="LiveId" clId="{23EF8378-4ADD-5F40-9418-EB8EC6E17B1C}" dt="2024-09-14T20:08:54.334" v="1136" actId="20578"/>
        <pc:sldMkLst>
          <pc:docMk/>
          <pc:sldMk cId="2342168158" sldId="707"/>
        </pc:sldMkLst>
      </pc:sldChg>
      <pc:sldChg chg="modSp add del mod ord">
        <pc:chgData name="Jim Fleming" userId="161791bae1afb603" providerId="LiveId" clId="{23EF8378-4ADD-5F40-9418-EB8EC6E17B1C}" dt="2024-09-14T20:41:19.865" v="1188" actId="2696"/>
        <pc:sldMkLst>
          <pc:docMk/>
          <pc:sldMk cId="609746384" sldId="708"/>
        </pc:sldMkLst>
      </pc:sldChg>
      <pc:sldChg chg="del">
        <pc:chgData name="Jim Fleming" userId="161791bae1afb603" providerId="LiveId" clId="{23EF8378-4ADD-5F40-9418-EB8EC6E17B1C}" dt="2024-09-13T20:16:18.012" v="15" actId="2696"/>
        <pc:sldMkLst>
          <pc:docMk/>
          <pc:sldMk cId="2521693306" sldId="708"/>
        </pc:sldMkLst>
      </pc:sldChg>
      <pc:sldChg chg="modSp add del mod ord">
        <pc:chgData name="Jim Fleming" userId="161791bae1afb603" providerId="LiveId" clId="{23EF8378-4ADD-5F40-9418-EB8EC6E17B1C}" dt="2024-09-14T20:41:20.821" v="1189" actId="2696"/>
        <pc:sldMkLst>
          <pc:docMk/>
          <pc:sldMk cId="708283584" sldId="709"/>
        </pc:sldMkLst>
      </pc:sldChg>
      <pc:sldChg chg="del">
        <pc:chgData name="Jim Fleming" userId="161791bae1afb603" providerId="LiveId" clId="{23EF8378-4ADD-5F40-9418-EB8EC6E17B1C}" dt="2024-09-13T20:16:15.838" v="14" actId="2696"/>
        <pc:sldMkLst>
          <pc:docMk/>
          <pc:sldMk cId="1411326122" sldId="709"/>
        </pc:sldMkLst>
      </pc:sldChg>
      <pc:sldChg chg="add ord">
        <pc:chgData name="Jim Fleming" userId="161791bae1afb603" providerId="LiveId" clId="{23EF8378-4ADD-5F40-9418-EB8EC6E17B1C}" dt="2024-09-13T21:40:00.417" v="203" actId="20578"/>
        <pc:sldMkLst>
          <pc:docMk/>
          <pc:sldMk cId="1444897349" sldId="710"/>
        </pc:sldMkLst>
      </pc:sldChg>
      <pc:sldChg chg="del">
        <pc:chgData name="Jim Fleming" userId="161791bae1afb603" providerId="LiveId" clId="{23EF8378-4ADD-5F40-9418-EB8EC6E17B1C}" dt="2024-09-13T20:16:19.048" v="16" actId="2696"/>
        <pc:sldMkLst>
          <pc:docMk/>
          <pc:sldMk cId="2373660825" sldId="710"/>
        </pc:sldMkLst>
      </pc:sldChg>
      <pc:sldChg chg="add ord">
        <pc:chgData name="Jim Fleming" userId="161791bae1afb603" providerId="LiveId" clId="{23EF8378-4ADD-5F40-9418-EB8EC6E17B1C}" dt="2024-09-13T21:40:45.936" v="205" actId="20578"/>
        <pc:sldMkLst>
          <pc:docMk/>
          <pc:sldMk cId="4011229242" sldId="711"/>
        </pc:sldMkLst>
      </pc:sldChg>
      <pc:sldChg chg="del">
        <pc:chgData name="Jim Fleming" userId="161791bae1afb603" providerId="LiveId" clId="{23EF8378-4ADD-5F40-9418-EB8EC6E17B1C}" dt="2024-09-13T20:16:20.234" v="17" actId="2696"/>
        <pc:sldMkLst>
          <pc:docMk/>
          <pc:sldMk cId="4069148607" sldId="711"/>
        </pc:sldMkLst>
      </pc:sldChg>
      <pc:sldChg chg="del">
        <pc:chgData name="Jim Fleming" userId="161791bae1afb603" providerId="LiveId" clId="{23EF8378-4ADD-5F40-9418-EB8EC6E17B1C}" dt="2024-09-13T20:16:21.390" v="18" actId="2696"/>
        <pc:sldMkLst>
          <pc:docMk/>
          <pc:sldMk cId="666560586" sldId="712"/>
        </pc:sldMkLst>
      </pc:sldChg>
      <pc:sldChg chg="addSp modSp add mod modAnim chgLayout">
        <pc:chgData name="Jim Fleming" userId="161791bae1afb603" providerId="LiveId" clId="{23EF8378-4ADD-5F40-9418-EB8EC6E17B1C}" dt="2024-09-13T21:45:10.850" v="417"/>
        <pc:sldMkLst>
          <pc:docMk/>
          <pc:sldMk cId="919731627" sldId="712"/>
        </pc:sldMkLst>
      </pc:sldChg>
      <pc:sldChg chg="del">
        <pc:chgData name="Jim Fleming" userId="161791bae1afb603" providerId="LiveId" clId="{23EF8378-4ADD-5F40-9418-EB8EC6E17B1C}" dt="2024-09-13T20:16:22.441" v="19" actId="2696"/>
        <pc:sldMkLst>
          <pc:docMk/>
          <pc:sldMk cId="1265534357" sldId="713"/>
        </pc:sldMkLst>
      </pc:sldChg>
      <pc:sldChg chg="add">
        <pc:chgData name="Jim Fleming" userId="161791bae1afb603" providerId="LiveId" clId="{23EF8378-4ADD-5F40-9418-EB8EC6E17B1C}" dt="2024-09-13T21:41:12.074" v="210" actId="2890"/>
        <pc:sldMkLst>
          <pc:docMk/>
          <pc:sldMk cId="1439607761" sldId="713"/>
        </pc:sldMkLst>
      </pc:sldChg>
      <pc:sldChg chg="add del ord">
        <pc:chgData name="Jim Fleming" userId="161791bae1afb603" providerId="LiveId" clId="{23EF8378-4ADD-5F40-9418-EB8EC6E17B1C}" dt="2024-09-14T20:43:11.579" v="1191" actId="2696"/>
        <pc:sldMkLst>
          <pc:docMk/>
          <pc:sldMk cId="1561203178" sldId="714"/>
        </pc:sldMkLst>
      </pc:sldChg>
      <pc:sldChg chg="del">
        <pc:chgData name="Jim Fleming" userId="161791bae1afb603" providerId="LiveId" clId="{23EF8378-4ADD-5F40-9418-EB8EC6E17B1C}" dt="2024-09-13T20:16:23.482" v="20" actId="2696"/>
        <pc:sldMkLst>
          <pc:docMk/>
          <pc:sldMk cId="2731928818" sldId="714"/>
        </pc:sldMkLst>
      </pc:sldChg>
      <pc:sldChg chg="modSp add modAnim">
        <pc:chgData name="Jim Fleming" userId="161791bae1afb603" providerId="LiveId" clId="{23EF8378-4ADD-5F40-9418-EB8EC6E17B1C}" dt="2024-09-14T20:36:03.433" v="1187"/>
        <pc:sldMkLst>
          <pc:docMk/>
          <pc:sldMk cId="1188285027" sldId="715"/>
        </pc:sldMkLst>
      </pc:sldChg>
      <pc:sldChg chg="addSp delSp modSp new del mod modAnim">
        <pc:chgData name="Jim Fleming" userId="161791bae1afb603" providerId="LiveId" clId="{23EF8378-4ADD-5F40-9418-EB8EC6E17B1C}" dt="2024-09-14T20:06:23.490" v="1095" actId="2696"/>
        <pc:sldMkLst>
          <pc:docMk/>
          <pc:sldMk cId="349820890" sldId="716"/>
        </pc:sldMkLst>
      </pc:sldChg>
      <pc:sldChg chg="modSp add del mod modAnim">
        <pc:chgData name="Jim Fleming" userId="161791bae1afb603" providerId="LiveId" clId="{23EF8378-4ADD-5F40-9418-EB8EC6E17B1C}" dt="2024-09-14T20:06:24.128" v="1096" actId="2696"/>
        <pc:sldMkLst>
          <pc:docMk/>
          <pc:sldMk cId="1506292498" sldId="717"/>
        </pc:sldMkLst>
      </pc:sldChg>
      <pc:sldChg chg="addSp delSp modSp add mod modAnim">
        <pc:chgData name="Jim Fleming" userId="161791bae1afb603" providerId="LiveId" clId="{23EF8378-4ADD-5F40-9418-EB8EC6E17B1C}" dt="2024-09-14T20:10:07.914" v="1168" actId="6549"/>
        <pc:sldMkLst>
          <pc:docMk/>
          <pc:sldMk cId="2526460434" sldId="718"/>
        </pc:sldMkLst>
      </pc:sldChg>
      <pc:sldChg chg="modSp add mod ord modAnim">
        <pc:chgData name="Jim Fleming" userId="161791bae1afb603" providerId="LiveId" clId="{23EF8378-4ADD-5F40-9418-EB8EC6E17B1C}" dt="2024-09-14T20:41:25.760" v="1190" actId="20577"/>
        <pc:sldMkLst>
          <pc:docMk/>
          <pc:sldMk cId="1720901499" sldId="719"/>
        </pc:sldMkLst>
      </pc:sldChg>
      <pc:sldChg chg="modSp add mod">
        <pc:chgData name="Jim Fleming" userId="161791bae1afb603" providerId="LiveId" clId="{23EF8378-4ADD-5F40-9418-EB8EC6E17B1C}" dt="2024-09-14T20:11:16.625" v="1170" actId="207"/>
        <pc:sldMkLst>
          <pc:docMk/>
          <pc:sldMk cId="3750585842" sldId="720"/>
        </pc:sldMkLst>
      </pc:sldChg>
      <pc:sldChg chg="delSp add mod">
        <pc:chgData name="Jim Fleming" userId="161791bae1afb603" providerId="LiveId" clId="{23EF8378-4ADD-5F40-9418-EB8EC6E17B1C}" dt="2024-09-14T20:10:12.105" v="1169" actId="478"/>
        <pc:sldMkLst>
          <pc:docMk/>
          <pc:sldMk cId="2590111747" sldId="721"/>
        </pc:sldMkLst>
      </pc:sldChg>
      <pc:sldChg chg="addSp delSp modSp new mod modAnim">
        <pc:chgData name="Jim Fleming" userId="161791bae1afb603" providerId="LiveId" clId="{23EF8378-4ADD-5F40-9418-EB8EC6E17B1C}" dt="2024-09-14T20:15:39.208" v="1186" actId="1076"/>
        <pc:sldMkLst>
          <pc:docMk/>
          <pc:sldMk cId="2268721835" sldId="722"/>
        </pc:sldMkLst>
      </pc:sldChg>
    </pc:docChg>
  </pc:docChgLst>
  <pc:docChgLst>
    <pc:chgData name="Jim Fleming" userId="161791bae1afb603" providerId="LiveId" clId="{929309F7-E799-C048-9A44-45D3C88D8451}"/>
    <pc:docChg chg="undo custSel addSld delSld modSld sldOrd">
      <pc:chgData name="Jim Fleming" userId="161791bae1afb603" providerId="LiveId" clId="{929309F7-E799-C048-9A44-45D3C88D8451}" dt="2024-11-03T01:10:13.328" v="317" actId="2696"/>
      <pc:docMkLst>
        <pc:docMk/>
      </pc:docMkLst>
      <pc:sldChg chg="delSp modSp add mod">
        <pc:chgData name="Jim Fleming" userId="161791bae1afb603" providerId="LiveId" clId="{929309F7-E799-C048-9A44-45D3C88D8451}" dt="2024-11-03T01:02:23.464" v="231" actId="20577"/>
        <pc:sldMkLst>
          <pc:docMk/>
          <pc:sldMk cId="1321751761" sldId="491"/>
        </pc:sldMkLst>
      </pc:sldChg>
      <pc:sldChg chg="addSp modSp add mod ord">
        <pc:chgData name="Jim Fleming" userId="161791bae1afb603" providerId="LiveId" clId="{929309F7-E799-C048-9A44-45D3C88D8451}" dt="2024-11-03T00:59:52.212" v="227" actId="20578"/>
        <pc:sldMkLst>
          <pc:docMk/>
          <pc:sldMk cId="1565996865" sldId="698"/>
        </pc:sldMkLst>
      </pc:sldChg>
      <pc:sldChg chg="addSp delSp modSp add mod ord modShow">
        <pc:chgData name="Jim Fleming" userId="161791bae1afb603" providerId="LiveId" clId="{929309F7-E799-C048-9A44-45D3C88D8451}" dt="2024-11-03T00:37:53.809" v="29" actId="20577"/>
        <pc:sldMkLst>
          <pc:docMk/>
          <pc:sldMk cId="3460848480" sldId="701"/>
        </pc:sldMkLst>
      </pc:sldChg>
      <pc:sldChg chg="add del">
        <pc:chgData name="Jim Fleming" userId="161791bae1afb603" providerId="LiveId" clId="{929309F7-E799-C048-9A44-45D3C88D8451}" dt="2024-11-03T00:38:27.960" v="33" actId="2696"/>
        <pc:sldMkLst>
          <pc:docMk/>
          <pc:sldMk cId="911573635" sldId="702"/>
        </pc:sldMkLst>
      </pc:sldChg>
      <pc:sldChg chg="modSp add mod ord modShow">
        <pc:chgData name="Jim Fleming" userId="161791bae1afb603" providerId="LiveId" clId="{929309F7-E799-C048-9A44-45D3C88D8451}" dt="2024-11-03T00:38:41.933" v="37"/>
        <pc:sldMkLst>
          <pc:docMk/>
          <pc:sldMk cId="1298997858" sldId="703"/>
        </pc:sldMkLst>
      </pc:sldChg>
      <pc:sldChg chg="addSp modSp add mod ord">
        <pc:chgData name="Jim Fleming" userId="161791bae1afb603" providerId="LiveId" clId="{929309F7-E799-C048-9A44-45D3C88D8451}" dt="2024-11-03T00:55:52.149" v="218" actId="20578"/>
        <pc:sldMkLst>
          <pc:docMk/>
          <pc:sldMk cId="286889243" sldId="704"/>
        </pc:sldMkLst>
      </pc:sldChg>
      <pc:sldChg chg="addSp modSp add mod ord">
        <pc:chgData name="Jim Fleming" userId="161791bae1afb603" providerId="LiveId" clId="{929309F7-E799-C048-9A44-45D3C88D8451}" dt="2024-11-03T00:55:52.149" v="218" actId="20578"/>
        <pc:sldMkLst>
          <pc:docMk/>
          <pc:sldMk cId="2024863281" sldId="705"/>
        </pc:sldMkLst>
      </pc:sldChg>
      <pc:sldChg chg="addSp delSp modSp add mod ord">
        <pc:chgData name="Jim Fleming" userId="161791bae1afb603" providerId="LiveId" clId="{929309F7-E799-C048-9A44-45D3C88D8451}" dt="2024-11-03T00:53:45.190" v="215" actId="20578"/>
        <pc:sldMkLst>
          <pc:docMk/>
          <pc:sldMk cId="3046990465" sldId="706"/>
        </pc:sldMkLst>
      </pc:sldChg>
      <pc:sldChg chg="modSp add mod ord">
        <pc:chgData name="Jim Fleming" userId="161791bae1afb603" providerId="LiveId" clId="{929309F7-E799-C048-9A44-45D3C88D8451}" dt="2024-11-03T01:07:57.812" v="279" actId="6549"/>
        <pc:sldMkLst>
          <pc:docMk/>
          <pc:sldMk cId="1467715689" sldId="707"/>
        </pc:sldMkLst>
      </pc:sldChg>
      <pc:sldChg chg="add del">
        <pc:chgData name="Jim Fleming" userId="161791bae1afb603" providerId="LiveId" clId="{929309F7-E799-C048-9A44-45D3C88D8451}" dt="2024-11-03T00:46:22.357" v="135" actId="2696"/>
        <pc:sldMkLst>
          <pc:docMk/>
          <pc:sldMk cId="986432996" sldId="708"/>
        </pc:sldMkLst>
      </pc:sldChg>
      <pc:sldChg chg="addSp delSp modSp add mod ord">
        <pc:chgData name="Jim Fleming" userId="161791bae1afb603" providerId="LiveId" clId="{929309F7-E799-C048-9A44-45D3C88D8451}" dt="2024-11-03T00:56:19.946" v="219" actId="20578"/>
        <pc:sldMkLst>
          <pc:docMk/>
          <pc:sldMk cId="1040603486" sldId="708"/>
        </pc:sldMkLst>
      </pc:sldChg>
      <pc:sldChg chg="modSp add mod ord modShow">
        <pc:chgData name="Jim Fleming" userId="161791bae1afb603" providerId="LiveId" clId="{929309F7-E799-C048-9A44-45D3C88D8451}" dt="2024-11-03T01:06:20.417" v="263" actId="20578"/>
        <pc:sldMkLst>
          <pc:docMk/>
          <pc:sldMk cId="4162435030" sldId="709"/>
        </pc:sldMkLst>
      </pc:sldChg>
      <pc:sldChg chg="modSp add mod ord">
        <pc:chgData name="Jim Fleming" userId="161791bae1afb603" providerId="LiveId" clId="{929309F7-E799-C048-9A44-45D3C88D8451}" dt="2024-11-03T01:06:20.417" v="263" actId="20578"/>
        <pc:sldMkLst>
          <pc:docMk/>
          <pc:sldMk cId="1040643680" sldId="710"/>
        </pc:sldMkLst>
      </pc:sldChg>
      <pc:sldChg chg="add del">
        <pc:chgData name="Jim Fleming" userId="161791bae1afb603" providerId="LiveId" clId="{929309F7-E799-C048-9A44-45D3C88D8451}" dt="2024-11-03T00:50:48.076" v="190" actId="2696"/>
        <pc:sldMkLst>
          <pc:docMk/>
          <pc:sldMk cId="258015399" sldId="711"/>
        </pc:sldMkLst>
      </pc:sldChg>
      <pc:sldChg chg="modSp add mod ord">
        <pc:chgData name="Jim Fleming" userId="161791bae1afb603" providerId="LiveId" clId="{929309F7-E799-C048-9A44-45D3C88D8451}" dt="2024-11-03T01:06:20.417" v="263" actId="20578"/>
        <pc:sldMkLst>
          <pc:docMk/>
          <pc:sldMk cId="969465267" sldId="711"/>
        </pc:sldMkLst>
      </pc:sldChg>
      <pc:sldChg chg="modSp add mod ord">
        <pc:chgData name="Jim Fleming" userId="161791bae1afb603" providerId="LiveId" clId="{929309F7-E799-C048-9A44-45D3C88D8451}" dt="2024-11-03T00:51:51.351" v="201" actId="20577"/>
        <pc:sldMkLst>
          <pc:docMk/>
          <pc:sldMk cId="1279531188" sldId="712"/>
        </pc:sldMkLst>
      </pc:sldChg>
      <pc:sldChg chg="modSp add mod ord">
        <pc:chgData name="Jim Fleming" userId="161791bae1afb603" providerId="LiveId" clId="{929309F7-E799-C048-9A44-45D3C88D8451}" dt="2024-11-03T00:52:32.692" v="213" actId="20577"/>
        <pc:sldMkLst>
          <pc:docMk/>
          <pc:sldMk cId="4062631815" sldId="713"/>
        </pc:sldMkLst>
      </pc:sldChg>
      <pc:sldChg chg="add ord">
        <pc:chgData name="Jim Fleming" userId="161791bae1afb603" providerId="LiveId" clId="{929309F7-E799-C048-9A44-45D3C88D8451}" dt="2024-11-03T00:54:07.404" v="217" actId="20578"/>
        <pc:sldMkLst>
          <pc:docMk/>
          <pc:sldMk cId="1355221916" sldId="714"/>
        </pc:sldMkLst>
      </pc:sldChg>
      <pc:sldChg chg="add del">
        <pc:chgData name="Jim Fleming" userId="161791bae1afb603" providerId="LiveId" clId="{929309F7-E799-C048-9A44-45D3C88D8451}" dt="2024-11-03T00:52:35.373" v="214" actId="2696"/>
        <pc:sldMkLst>
          <pc:docMk/>
          <pc:sldMk cId="3007505236" sldId="714"/>
        </pc:sldMkLst>
      </pc:sldChg>
      <pc:sldChg chg="add ord">
        <pc:chgData name="Jim Fleming" userId="161791bae1afb603" providerId="LiveId" clId="{929309F7-E799-C048-9A44-45D3C88D8451}" dt="2024-11-03T00:56:59.404" v="221" actId="20578"/>
        <pc:sldMkLst>
          <pc:docMk/>
          <pc:sldMk cId="1007604703" sldId="715"/>
        </pc:sldMkLst>
      </pc:sldChg>
      <pc:sldChg chg="add ord">
        <pc:chgData name="Jim Fleming" userId="161791bae1afb603" providerId="LiveId" clId="{929309F7-E799-C048-9A44-45D3C88D8451}" dt="2024-11-03T00:57:40.235" v="224" actId="20578"/>
        <pc:sldMkLst>
          <pc:docMk/>
          <pc:sldMk cId="3251261246" sldId="716"/>
        </pc:sldMkLst>
      </pc:sldChg>
      <pc:sldChg chg="add">
        <pc:chgData name="Jim Fleming" userId="161791bae1afb603" providerId="LiveId" clId="{929309F7-E799-C048-9A44-45D3C88D8451}" dt="2024-11-03T00:59:13.799" v="225" actId="2890"/>
        <pc:sldMkLst>
          <pc:docMk/>
          <pc:sldMk cId="2049081196" sldId="717"/>
        </pc:sldMkLst>
      </pc:sldChg>
      <pc:sldChg chg="add del">
        <pc:chgData name="Jim Fleming" userId="161791bae1afb603" providerId="LiveId" clId="{929309F7-E799-C048-9A44-45D3C88D8451}" dt="2024-11-03T01:10:12.992" v="316" actId="2696"/>
        <pc:sldMkLst>
          <pc:docMk/>
          <pc:sldMk cId="3853647379" sldId="718"/>
        </pc:sldMkLst>
      </pc:sldChg>
      <pc:sldChg chg="add replId">
        <pc:chgData name="Jim Fleming" userId="161791bae1afb603" providerId="LiveId" clId="{929309F7-E799-C048-9A44-45D3C88D8451}" dt="2024-11-03T00:59:15.533" v="226" actId="2890"/>
        <pc:sldMkLst>
          <pc:docMk/>
          <pc:sldMk cId="1167401645" sldId="719"/>
        </pc:sldMkLst>
      </pc:sldChg>
      <pc:sldChg chg="add ord">
        <pc:chgData name="Jim Fleming" userId="161791bae1afb603" providerId="LiveId" clId="{929309F7-E799-C048-9A44-45D3C88D8451}" dt="2024-11-03T01:02:36.094" v="233" actId="20578"/>
        <pc:sldMkLst>
          <pc:docMk/>
          <pc:sldMk cId="2099114349" sldId="720"/>
        </pc:sldMkLst>
      </pc:sldChg>
      <pc:sldChg chg="add del ord">
        <pc:chgData name="Jim Fleming" userId="161791bae1afb603" providerId="LiveId" clId="{929309F7-E799-C048-9A44-45D3C88D8451}" dt="2024-11-03T01:10:13.328" v="317" actId="2696"/>
        <pc:sldMkLst>
          <pc:docMk/>
          <pc:sldMk cId="2787600254" sldId="721"/>
        </pc:sldMkLst>
      </pc:sldChg>
      <pc:sldChg chg="addSp delSp modSp add mod ord">
        <pc:chgData name="Jim Fleming" userId="161791bae1afb603" providerId="LiveId" clId="{929309F7-E799-C048-9A44-45D3C88D8451}" dt="2024-11-03T01:09:08.107" v="308" actId="6549"/>
        <pc:sldMkLst>
          <pc:docMk/>
          <pc:sldMk cId="2845033210" sldId="722"/>
        </pc:sldMkLst>
      </pc:sldChg>
      <pc:sldChg chg="add">
        <pc:chgData name="Jim Fleming" userId="161791bae1afb603" providerId="LiveId" clId="{929309F7-E799-C048-9A44-45D3C88D8451}" dt="2024-11-03T01:06:09.507" v="261" actId="2890"/>
        <pc:sldMkLst>
          <pc:docMk/>
          <pc:sldMk cId="2737041379" sldId="723"/>
        </pc:sldMkLst>
      </pc:sldChg>
      <pc:sldChg chg="add">
        <pc:chgData name="Jim Fleming" userId="161791bae1afb603" providerId="LiveId" clId="{929309F7-E799-C048-9A44-45D3C88D8451}" dt="2024-11-03T01:06:11.566" v="262" actId="2890"/>
        <pc:sldMkLst>
          <pc:docMk/>
          <pc:sldMk cId="1228201692" sldId="724"/>
        </pc:sldMkLst>
      </pc:sldChg>
      <pc:sldChg chg="modSp add mod ord">
        <pc:chgData name="Jim Fleming" userId="161791bae1afb603" providerId="LiveId" clId="{929309F7-E799-C048-9A44-45D3C88D8451}" dt="2024-11-03T01:09:34.551" v="312" actId="108"/>
        <pc:sldMkLst>
          <pc:docMk/>
          <pc:sldMk cId="953385556" sldId="725"/>
        </pc:sldMkLst>
      </pc:sldChg>
      <pc:sldChg chg="add del ord">
        <pc:chgData name="Jim Fleming" userId="161791bae1afb603" providerId="LiveId" clId="{929309F7-E799-C048-9A44-45D3C88D8451}" dt="2024-11-03T01:09:55.197" v="313" actId="2696"/>
        <pc:sldMkLst>
          <pc:docMk/>
          <pc:sldMk cId="461762984" sldId="726"/>
        </pc:sldMkLst>
      </pc:sldChg>
      <pc:sldChg chg="add ord">
        <pc:chgData name="Jim Fleming" userId="161791bae1afb603" providerId="LiveId" clId="{929309F7-E799-C048-9A44-45D3C88D8451}" dt="2024-11-03T01:06:58.400" v="268" actId="20578"/>
        <pc:sldMkLst>
          <pc:docMk/>
          <pc:sldMk cId="3571617272" sldId="727"/>
        </pc:sldMkLst>
      </pc:sldChg>
    </pc:docChg>
  </pc:docChgLst>
  <pc:docChgLst>
    <pc:chgData name="Jim Fleming" userId="161791bae1afb603" providerId="LiveId" clId="{3A94EC96-952C-ED41-BA3A-E89B26CF9742}"/>
    <pc:docChg chg="custSel addSld delSld modSld sldOrd">
      <pc:chgData name="Jim Fleming" userId="161791bae1afb603" providerId="LiveId" clId="{3A94EC96-952C-ED41-BA3A-E89B26CF9742}" dt="2024-02-10T14:09:10.370" v="133" actId="478"/>
      <pc:docMkLst>
        <pc:docMk/>
      </pc:docMkLst>
      <pc:sldChg chg="addSp delSp modSp add mod">
        <pc:chgData name="Jim Fleming" userId="161791bae1afb603" providerId="LiveId" clId="{3A94EC96-952C-ED41-BA3A-E89B26CF9742}" dt="2024-02-10T14:08:59.594" v="132" actId="478"/>
        <pc:sldMkLst>
          <pc:docMk/>
          <pc:sldMk cId="1424495844" sldId="556"/>
        </pc:sldMkLst>
      </pc:sldChg>
      <pc:sldChg chg="modSp mod">
        <pc:chgData name="Jim Fleming" userId="161791bae1afb603" providerId="LiveId" clId="{3A94EC96-952C-ED41-BA3A-E89B26CF9742}" dt="2024-02-10T13:53:51.588" v="10" actId="6549"/>
        <pc:sldMkLst>
          <pc:docMk/>
          <pc:sldMk cId="111229696" sldId="648"/>
        </pc:sldMkLst>
      </pc:sldChg>
      <pc:sldChg chg="del">
        <pc:chgData name="Jim Fleming" userId="161791bae1afb603" providerId="LiveId" clId="{3A94EC96-952C-ED41-BA3A-E89B26CF9742}" dt="2024-02-10T13:54:23.432" v="17" actId="2696"/>
        <pc:sldMkLst>
          <pc:docMk/>
          <pc:sldMk cId="4120173723" sldId="650"/>
        </pc:sldMkLst>
      </pc:sldChg>
      <pc:sldChg chg="del">
        <pc:chgData name="Jim Fleming" userId="161791bae1afb603" providerId="LiveId" clId="{3A94EC96-952C-ED41-BA3A-E89B26CF9742}" dt="2024-02-10T13:54:25.181" v="19" actId="2696"/>
        <pc:sldMkLst>
          <pc:docMk/>
          <pc:sldMk cId="1088369182" sldId="651"/>
        </pc:sldMkLst>
      </pc:sldChg>
      <pc:sldChg chg="del">
        <pc:chgData name="Jim Fleming" userId="161791bae1afb603" providerId="LiveId" clId="{3A94EC96-952C-ED41-BA3A-E89B26CF9742}" dt="2024-02-10T13:54:27.585" v="21" actId="2696"/>
        <pc:sldMkLst>
          <pc:docMk/>
          <pc:sldMk cId="501681668" sldId="652"/>
        </pc:sldMkLst>
      </pc:sldChg>
      <pc:sldChg chg="del">
        <pc:chgData name="Jim Fleming" userId="161791bae1afb603" providerId="LiveId" clId="{3A94EC96-952C-ED41-BA3A-E89B26CF9742}" dt="2024-02-10T13:54:30.951" v="23" actId="2696"/>
        <pc:sldMkLst>
          <pc:docMk/>
          <pc:sldMk cId="4225023097" sldId="653"/>
        </pc:sldMkLst>
      </pc:sldChg>
      <pc:sldChg chg="del">
        <pc:chgData name="Jim Fleming" userId="161791bae1afb603" providerId="LiveId" clId="{3A94EC96-952C-ED41-BA3A-E89B26CF9742}" dt="2024-02-10T13:54:31.453" v="24" actId="2696"/>
        <pc:sldMkLst>
          <pc:docMk/>
          <pc:sldMk cId="337362603" sldId="654"/>
        </pc:sldMkLst>
      </pc:sldChg>
      <pc:sldChg chg="modSp mod">
        <pc:chgData name="Jim Fleming" userId="161791bae1afb603" providerId="LiveId" clId="{3A94EC96-952C-ED41-BA3A-E89B26CF9742}" dt="2024-02-10T13:55:13.287" v="34" actId="20577"/>
        <pc:sldMkLst>
          <pc:docMk/>
          <pc:sldMk cId="3271848622" sldId="655"/>
        </pc:sldMkLst>
      </pc:sldChg>
      <pc:sldChg chg="del">
        <pc:chgData name="Jim Fleming" userId="161791bae1afb603" providerId="LiveId" clId="{3A94EC96-952C-ED41-BA3A-E89B26CF9742}" dt="2024-02-10T13:54:22.507" v="16" actId="2696"/>
        <pc:sldMkLst>
          <pc:docMk/>
          <pc:sldMk cId="48545113" sldId="656"/>
        </pc:sldMkLst>
      </pc:sldChg>
      <pc:sldChg chg="modSp add mod ord modShow">
        <pc:chgData name="Jim Fleming" userId="161791bae1afb603" providerId="LiveId" clId="{3A94EC96-952C-ED41-BA3A-E89B26CF9742}" dt="2024-02-10T13:56:51.605" v="122" actId="114"/>
        <pc:sldMkLst>
          <pc:docMk/>
          <pc:sldMk cId="1646452653" sldId="656"/>
        </pc:sldMkLst>
      </pc:sldChg>
      <pc:sldChg chg="del">
        <pc:chgData name="Jim Fleming" userId="161791bae1afb603" providerId="LiveId" clId="{3A94EC96-952C-ED41-BA3A-E89B26CF9742}" dt="2024-02-10T13:54:24.415" v="18" actId="2696"/>
        <pc:sldMkLst>
          <pc:docMk/>
          <pc:sldMk cId="3352946960" sldId="657"/>
        </pc:sldMkLst>
      </pc:sldChg>
      <pc:sldChg chg="add ord">
        <pc:chgData name="Jim Fleming" userId="161791bae1afb603" providerId="LiveId" clId="{3A94EC96-952C-ED41-BA3A-E89B26CF9742}" dt="2024-02-10T13:59:12.918" v="125" actId="20578"/>
        <pc:sldMkLst>
          <pc:docMk/>
          <pc:sldMk cId="4050988270" sldId="657"/>
        </pc:sldMkLst>
      </pc:sldChg>
      <pc:sldChg chg="add ord">
        <pc:chgData name="Jim Fleming" userId="161791bae1afb603" providerId="LiveId" clId="{3A94EC96-952C-ED41-BA3A-E89B26CF9742}" dt="2024-02-10T13:59:17.069" v="127" actId="20578"/>
        <pc:sldMkLst>
          <pc:docMk/>
          <pc:sldMk cId="1843317052" sldId="658"/>
        </pc:sldMkLst>
      </pc:sldChg>
      <pc:sldChg chg="del">
        <pc:chgData name="Jim Fleming" userId="161791bae1afb603" providerId="LiveId" clId="{3A94EC96-952C-ED41-BA3A-E89B26CF9742}" dt="2024-02-10T13:54:25.936" v="20" actId="2696"/>
        <pc:sldMkLst>
          <pc:docMk/>
          <pc:sldMk cId="1906283373" sldId="658"/>
        </pc:sldMkLst>
      </pc:sldChg>
      <pc:sldChg chg="del">
        <pc:chgData name="Jim Fleming" userId="161791bae1afb603" providerId="LiveId" clId="{3A94EC96-952C-ED41-BA3A-E89B26CF9742}" dt="2024-02-10T13:54:30.231" v="22" actId="2696"/>
        <pc:sldMkLst>
          <pc:docMk/>
          <pc:sldMk cId="519493701" sldId="659"/>
        </pc:sldMkLst>
      </pc:sldChg>
      <pc:sldChg chg="add ord">
        <pc:chgData name="Jim Fleming" userId="161791bae1afb603" providerId="LiveId" clId="{3A94EC96-952C-ED41-BA3A-E89B26CF9742}" dt="2024-02-10T13:59:24.725" v="129" actId="20578"/>
        <pc:sldMkLst>
          <pc:docMk/>
          <pc:sldMk cId="1118561676" sldId="659"/>
        </pc:sldMkLst>
      </pc:sldChg>
      <pc:sldChg chg="del">
        <pc:chgData name="Jim Fleming" userId="161791bae1afb603" providerId="LiveId" clId="{3A94EC96-952C-ED41-BA3A-E89B26CF9742}" dt="2024-02-10T13:54:32.280" v="25" actId="2696"/>
        <pc:sldMkLst>
          <pc:docMk/>
          <pc:sldMk cId="913838025" sldId="66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E994D47B-B03D-3E49-BCEF-006032BE333D}" type="datetimeFigureOut">
              <a:rPr lang="en-US" smtClean="0"/>
              <a:t>2/8/25</a:t>
            </a:fld>
            <a:endParaRPr lang="en-US"/>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FD30A962-8211-8843-977E-FD36FEC143D5}" type="slidenum">
              <a:rPr lang="en-US" smtClean="0"/>
              <a:t>‹#›</a:t>
            </a:fld>
            <a:endParaRPr lang="en-US"/>
          </a:p>
        </p:txBody>
      </p:sp>
    </p:spTree>
    <p:extLst>
      <p:ext uri="{BB962C8B-B14F-4D97-AF65-F5344CB8AC3E}">
        <p14:creationId xmlns:p14="http://schemas.microsoft.com/office/powerpoint/2010/main" val="21498672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31742-FE4A-DF21-181E-491D220DA42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44C0981-8082-CA49-DEA3-807299CAD19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5A94BF2-34CD-FA0C-16CE-14759045DB15}"/>
              </a:ext>
            </a:extLst>
          </p:cNvPr>
          <p:cNvSpPr>
            <a:spLocks noGrp="1"/>
          </p:cNvSpPr>
          <p:nvPr>
            <p:ph type="dt" sz="half" idx="10"/>
          </p:nvPr>
        </p:nvSpPr>
        <p:spPr/>
        <p:txBody>
          <a:bodyPr/>
          <a:lstStyle/>
          <a:p>
            <a:fld id="{224C33E9-E4FE-F046-A28D-7F18E57B41B7}" type="datetimeFigureOut">
              <a:rPr lang="en-US" smtClean="0"/>
              <a:t>2/8/25</a:t>
            </a:fld>
            <a:endParaRPr lang="en-US"/>
          </a:p>
        </p:txBody>
      </p:sp>
      <p:sp>
        <p:nvSpPr>
          <p:cNvPr id="5" name="Footer Placeholder 4">
            <a:extLst>
              <a:ext uri="{FF2B5EF4-FFF2-40B4-BE49-F238E27FC236}">
                <a16:creationId xmlns:a16="http://schemas.microsoft.com/office/drawing/2014/main" id="{CC9C293A-A48F-9F14-FEBE-894F645B3D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2B0F79-C7E7-0AE2-1B69-287434A78E89}"/>
              </a:ext>
            </a:extLst>
          </p:cNvPr>
          <p:cNvSpPr>
            <a:spLocks noGrp="1"/>
          </p:cNvSpPr>
          <p:nvPr>
            <p:ph type="sldNum" sz="quarter" idx="12"/>
          </p:nvPr>
        </p:nvSpPr>
        <p:spPr/>
        <p:txBody>
          <a:bodyPr/>
          <a:lstStyle/>
          <a:p>
            <a:fld id="{60F879F9-A3E3-B34D-A7BF-FDCD9EA697C1}" type="slidenum">
              <a:rPr lang="en-US" smtClean="0"/>
              <a:t>‹#›</a:t>
            </a:fld>
            <a:endParaRPr lang="en-US"/>
          </a:p>
        </p:txBody>
      </p:sp>
    </p:spTree>
    <p:extLst>
      <p:ext uri="{BB962C8B-B14F-4D97-AF65-F5344CB8AC3E}">
        <p14:creationId xmlns:p14="http://schemas.microsoft.com/office/powerpoint/2010/main" val="38609473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392958A-E03D-FD09-8E0B-12B58D19A93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49A3111-93B9-1A6C-C915-D972FF7EC17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AA8FF8-D193-7C3B-98DC-FCEE865A8140}"/>
              </a:ext>
            </a:extLst>
          </p:cNvPr>
          <p:cNvSpPr>
            <a:spLocks noGrp="1"/>
          </p:cNvSpPr>
          <p:nvPr>
            <p:ph type="dt" sz="half" idx="10"/>
          </p:nvPr>
        </p:nvSpPr>
        <p:spPr/>
        <p:txBody>
          <a:bodyPr/>
          <a:lstStyle/>
          <a:p>
            <a:fld id="{224C33E9-E4FE-F046-A28D-7F18E57B41B7}" type="datetimeFigureOut">
              <a:rPr lang="en-US" smtClean="0"/>
              <a:t>2/8/25</a:t>
            </a:fld>
            <a:endParaRPr lang="en-US"/>
          </a:p>
        </p:txBody>
      </p:sp>
      <p:sp>
        <p:nvSpPr>
          <p:cNvPr id="5" name="Footer Placeholder 4">
            <a:extLst>
              <a:ext uri="{FF2B5EF4-FFF2-40B4-BE49-F238E27FC236}">
                <a16:creationId xmlns:a16="http://schemas.microsoft.com/office/drawing/2014/main" id="{84D3F39D-2670-E145-3447-C13DE766E5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4CBFD1-CF94-328B-8AC8-3C68AD3186B6}"/>
              </a:ext>
            </a:extLst>
          </p:cNvPr>
          <p:cNvSpPr>
            <a:spLocks noGrp="1"/>
          </p:cNvSpPr>
          <p:nvPr>
            <p:ph type="sldNum" sz="quarter" idx="12"/>
          </p:nvPr>
        </p:nvSpPr>
        <p:spPr/>
        <p:txBody>
          <a:bodyPr/>
          <a:lstStyle/>
          <a:p>
            <a:fld id="{60F879F9-A3E3-B34D-A7BF-FDCD9EA697C1}" type="slidenum">
              <a:rPr lang="en-US" smtClean="0"/>
              <a:t>‹#›</a:t>
            </a:fld>
            <a:endParaRPr lang="en-US"/>
          </a:p>
        </p:txBody>
      </p:sp>
    </p:spTree>
    <p:extLst>
      <p:ext uri="{BB962C8B-B14F-4D97-AF65-F5344CB8AC3E}">
        <p14:creationId xmlns:p14="http://schemas.microsoft.com/office/powerpoint/2010/main" val="18701696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bg>
      <p:bgPr>
        <a:solidFill>
          <a:srgbClr val="26262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4B7A2-1653-381B-684B-955AB42D7AD9}"/>
              </a:ext>
            </a:extLst>
          </p:cNvPr>
          <p:cNvSpPr>
            <a:spLocks noGrp="1"/>
          </p:cNvSpPr>
          <p:nvPr>
            <p:ph type="title"/>
          </p:nvPr>
        </p:nvSpPr>
        <p:spPr>
          <a:xfrm>
            <a:off x="6095999" y="685800"/>
            <a:ext cx="6095997" cy="989251"/>
          </a:xfrm>
        </p:spPr>
        <p:txBody>
          <a:bodyPr lIns="457200" tIns="0" rIns="457200" anchor="t" anchorCtr="0">
            <a:noAutofit/>
          </a:bodyPr>
          <a:lstStyle>
            <a:lvl1pPr>
              <a:defRPr sz="4000">
                <a:solidFill>
                  <a:schemeClr val="bg1"/>
                </a:solidFill>
              </a:defRPr>
            </a:lvl1pPr>
          </a:lstStyle>
          <a:p>
            <a:r>
              <a:rPr lang="en-US" dirty="0"/>
              <a:t>Click to edit Master title style</a:t>
            </a:r>
          </a:p>
        </p:txBody>
      </p:sp>
      <p:sp>
        <p:nvSpPr>
          <p:cNvPr id="3" name="Picture Placeholder 2">
            <a:extLst>
              <a:ext uri="{FF2B5EF4-FFF2-40B4-BE49-F238E27FC236}">
                <a16:creationId xmlns:a16="http://schemas.microsoft.com/office/drawing/2014/main" id="{FDE5A206-7577-F621-EFC6-F5340584E1C4}"/>
              </a:ext>
            </a:extLst>
          </p:cNvPr>
          <p:cNvSpPr>
            <a:spLocks noGrp="1"/>
          </p:cNvSpPr>
          <p:nvPr>
            <p:ph type="pic" idx="1"/>
          </p:nvPr>
        </p:nvSpPr>
        <p:spPr>
          <a:xfrm>
            <a:off x="896987" y="685800"/>
            <a:ext cx="4255528" cy="54863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653B4D8-30EC-F931-6CB7-7BB319458199}"/>
              </a:ext>
            </a:extLst>
          </p:cNvPr>
          <p:cNvSpPr>
            <a:spLocks noGrp="1"/>
          </p:cNvSpPr>
          <p:nvPr>
            <p:ph type="body" sz="half" idx="2"/>
          </p:nvPr>
        </p:nvSpPr>
        <p:spPr>
          <a:xfrm>
            <a:off x="6096000" y="1675051"/>
            <a:ext cx="6095998" cy="5182949"/>
          </a:xfrm>
        </p:spPr>
        <p:txBody>
          <a:bodyPr lIns="457200" rIns="457200">
            <a:noAutofit/>
          </a:bodyPr>
          <a:lstStyle>
            <a:lvl1pPr marL="0" indent="0">
              <a:buNone/>
              <a:defRPr sz="40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cxnSp>
        <p:nvCxnSpPr>
          <p:cNvPr id="10" name="Straight Connector 9">
            <a:extLst>
              <a:ext uri="{FF2B5EF4-FFF2-40B4-BE49-F238E27FC236}">
                <a16:creationId xmlns:a16="http://schemas.microsoft.com/office/drawing/2014/main" id="{ABA259ED-F84D-F61B-A3FE-CC1B099C510B}"/>
              </a:ext>
              <a:ext uri="{C183D7F6-B498-43B3-948B-1728B52AA6E4}">
                <adec:decorative xmlns:adec="http://schemas.microsoft.com/office/drawing/2017/decorative" val="1"/>
              </a:ext>
            </a:extLst>
          </p:cNvPr>
          <p:cNvCxnSpPr/>
          <p:nvPr userDrawn="1">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95532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wo Pictures with Caption">
    <p:bg>
      <p:bgPr>
        <a:solidFill>
          <a:srgbClr val="26262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4B7A2-1653-381B-684B-955AB42D7AD9}"/>
              </a:ext>
            </a:extLst>
          </p:cNvPr>
          <p:cNvSpPr>
            <a:spLocks noGrp="1"/>
          </p:cNvSpPr>
          <p:nvPr>
            <p:ph type="title"/>
          </p:nvPr>
        </p:nvSpPr>
        <p:spPr>
          <a:xfrm>
            <a:off x="6095999" y="685800"/>
            <a:ext cx="6095997" cy="989251"/>
          </a:xfrm>
        </p:spPr>
        <p:txBody>
          <a:bodyPr lIns="457200" tIns="0" rIns="457200" anchor="t" anchorCtr="0">
            <a:noAutofit/>
          </a:bodyPr>
          <a:lstStyle>
            <a:lvl1pPr>
              <a:defRPr sz="4000">
                <a:solidFill>
                  <a:schemeClr val="bg1"/>
                </a:solidFill>
              </a:defRPr>
            </a:lvl1pPr>
          </a:lstStyle>
          <a:p>
            <a:r>
              <a:rPr lang="en-US" dirty="0"/>
              <a:t>Click to edit Master title style</a:t>
            </a:r>
          </a:p>
        </p:txBody>
      </p:sp>
      <p:sp>
        <p:nvSpPr>
          <p:cNvPr id="3" name="Picture Placeholder 2">
            <a:extLst>
              <a:ext uri="{FF2B5EF4-FFF2-40B4-BE49-F238E27FC236}">
                <a16:creationId xmlns:a16="http://schemas.microsoft.com/office/drawing/2014/main" id="{FDE5A206-7577-F621-EFC6-F5340584E1C4}"/>
              </a:ext>
            </a:extLst>
          </p:cNvPr>
          <p:cNvSpPr>
            <a:spLocks noGrp="1"/>
          </p:cNvSpPr>
          <p:nvPr>
            <p:ph type="pic" idx="1"/>
          </p:nvPr>
        </p:nvSpPr>
        <p:spPr>
          <a:xfrm>
            <a:off x="3069529" y="2529840"/>
            <a:ext cx="2743200" cy="402336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653B4D8-30EC-F931-6CB7-7BB319458199}"/>
              </a:ext>
            </a:extLst>
          </p:cNvPr>
          <p:cNvSpPr>
            <a:spLocks noGrp="1"/>
          </p:cNvSpPr>
          <p:nvPr>
            <p:ph type="body" sz="half" idx="2"/>
          </p:nvPr>
        </p:nvSpPr>
        <p:spPr>
          <a:xfrm>
            <a:off x="6096000" y="1675051"/>
            <a:ext cx="6095998" cy="5182949"/>
          </a:xfrm>
        </p:spPr>
        <p:txBody>
          <a:bodyPr lIns="457200" tIns="274320" rIns="457200">
            <a:noAutofit/>
          </a:bodyPr>
          <a:lstStyle>
            <a:lvl1pPr marL="0" indent="0">
              <a:buNone/>
              <a:defRPr sz="40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cxnSp>
        <p:nvCxnSpPr>
          <p:cNvPr id="10" name="Straight Connector 9">
            <a:extLst>
              <a:ext uri="{FF2B5EF4-FFF2-40B4-BE49-F238E27FC236}">
                <a16:creationId xmlns:a16="http://schemas.microsoft.com/office/drawing/2014/main" id="{ABA259ED-F84D-F61B-A3FE-CC1B099C510B}"/>
              </a:ext>
              <a:ext uri="{C183D7F6-B498-43B3-948B-1728B52AA6E4}">
                <adec:decorative xmlns:adec="http://schemas.microsoft.com/office/drawing/2017/decorative" val="1"/>
              </a:ext>
            </a:extLst>
          </p:cNvPr>
          <p:cNvCxnSpPr/>
          <p:nvPr userDrawn="1">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Picture Placeholder 2">
            <a:extLst>
              <a:ext uri="{FF2B5EF4-FFF2-40B4-BE49-F238E27FC236}">
                <a16:creationId xmlns:a16="http://schemas.microsoft.com/office/drawing/2014/main" id="{BD7C1088-7F65-DF4F-1286-F895C53184A2}"/>
              </a:ext>
            </a:extLst>
          </p:cNvPr>
          <p:cNvSpPr>
            <a:spLocks noGrp="1"/>
          </p:cNvSpPr>
          <p:nvPr>
            <p:ph type="pic" idx="10"/>
          </p:nvPr>
        </p:nvSpPr>
        <p:spPr>
          <a:xfrm>
            <a:off x="312901" y="304798"/>
            <a:ext cx="2743200" cy="402336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Tree>
    <p:extLst>
      <p:ext uri="{BB962C8B-B14F-4D97-AF65-F5344CB8AC3E}">
        <p14:creationId xmlns:p14="http://schemas.microsoft.com/office/powerpoint/2010/main" val="12348528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DEE3F-81F1-36D6-05ED-4C1AD08D0BF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F096BE0-67A8-9042-77E0-E2B54C650FE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EC8BA6-57C3-3BE6-E71F-0F07CCD4B21C}"/>
              </a:ext>
            </a:extLst>
          </p:cNvPr>
          <p:cNvSpPr>
            <a:spLocks noGrp="1"/>
          </p:cNvSpPr>
          <p:nvPr>
            <p:ph type="dt" sz="half" idx="10"/>
          </p:nvPr>
        </p:nvSpPr>
        <p:spPr/>
        <p:txBody>
          <a:bodyPr/>
          <a:lstStyle/>
          <a:p>
            <a:fld id="{224C33E9-E4FE-F046-A28D-7F18E57B41B7}" type="datetimeFigureOut">
              <a:rPr lang="en-US" smtClean="0"/>
              <a:t>2/8/25</a:t>
            </a:fld>
            <a:endParaRPr lang="en-US"/>
          </a:p>
        </p:txBody>
      </p:sp>
      <p:sp>
        <p:nvSpPr>
          <p:cNvPr id="5" name="Footer Placeholder 4">
            <a:extLst>
              <a:ext uri="{FF2B5EF4-FFF2-40B4-BE49-F238E27FC236}">
                <a16:creationId xmlns:a16="http://schemas.microsoft.com/office/drawing/2014/main" id="{AE24DDE9-318F-1D3B-F770-2AEBABCBE5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DB864F-99DE-CE95-6C42-8A57C508C609}"/>
              </a:ext>
            </a:extLst>
          </p:cNvPr>
          <p:cNvSpPr>
            <a:spLocks noGrp="1"/>
          </p:cNvSpPr>
          <p:nvPr>
            <p:ph type="sldNum" sz="quarter" idx="12"/>
          </p:nvPr>
        </p:nvSpPr>
        <p:spPr/>
        <p:txBody>
          <a:bodyPr/>
          <a:lstStyle/>
          <a:p>
            <a:fld id="{60F879F9-A3E3-B34D-A7BF-FDCD9EA697C1}" type="slidenum">
              <a:rPr lang="en-US" smtClean="0"/>
              <a:t>‹#›</a:t>
            </a:fld>
            <a:endParaRPr lang="en-US"/>
          </a:p>
        </p:txBody>
      </p:sp>
    </p:spTree>
    <p:extLst>
      <p:ext uri="{BB962C8B-B14F-4D97-AF65-F5344CB8AC3E}">
        <p14:creationId xmlns:p14="http://schemas.microsoft.com/office/powerpoint/2010/main" val="4282060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1EED6-5F0A-5E80-D460-A31022D11EB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D53A887-E069-0407-20CC-E53AAA20963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042482A-C774-9475-B1C9-04A46E80478E}"/>
              </a:ext>
            </a:extLst>
          </p:cNvPr>
          <p:cNvSpPr>
            <a:spLocks noGrp="1"/>
          </p:cNvSpPr>
          <p:nvPr>
            <p:ph type="dt" sz="half" idx="10"/>
          </p:nvPr>
        </p:nvSpPr>
        <p:spPr/>
        <p:txBody>
          <a:bodyPr/>
          <a:lstStyle/>
          <a:p>
            <a:fld id="{224C33E9-E4FE-F046-A28D-7F18E57B41B7}" type="datetimeFigureOut">
              <a:rPr lang="en-US" smtClean="0"/>
              <a:t>2/8/25</a:t>
            </a:fld>
            <a:endParaRPr lang="en-US"/>
          </a:p>
        </p:txBody>
      </p:sp>
      <p:sp>
        <p:nvSpPr>
          <p:cNvPr id="5" name="Footer Placeholder 4">
            <a:extLst>
              <a:ext uri="{FF2B5EF4-FFF2-40B4-BE49-F238E27FC236}">
                <a16:creationId xmlns:a16="http://schemas.microsoft.com/office/drawing/2014/main" id="{1983F4AC-8D86-735E-BDAF-77A4590CBE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B84EE0-069E-DC5B-33CA-42CFFA7F70A0}"/>
              </a:ext>
            </a:extLst>
          </p:cNvPr>
          <p:cNvSpPr>
            <a:spLocks noGrp="1"/>
          </p:cNvSpPr>
          <p:nvPr>
            <p:ph type="sldNum" sz="quarter" idx="12"/>
          </p:nvPr>
        </p:nvSpPr>
        <p:spPr/>
        <p:txBody>
          <a:bodyPr/>
          <a:lstStyle/>
          <a:p>
            <a:fld id="{60F879F9-A3E3-B34D-A7BF-FDCD9EA697C1}" type="slidenum">
              <a:rPr lang="en-US" smtClean="0"/>
              <a:t>‹#›</a:t>
            </a:fld>
            <a:endParaRPr lang="en-US"/>
          </a:p>
        </p:txBody>
      </p:sp>
    </p:spTree>
    <p:extLst>
      <p:ext uri="{BB962C8B-B14F-4D97-AF65-F5344CB8AC3E}">
        <p14:creationId xmlns:p14="http://schemas.microsoft.com/office/powerpoint/2010/main" val="27354705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169B6-7C2B-F01C-896E-9FE72AA5669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228EED1-C2A6-97B5-F89D-AA3C587619E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D792AAC-F8C0-881B-AAD3-3B66422AC65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771AF9B-3CB9-E2C2-7AC5-2885B0BDA20E}"/>
              </a:ext>
            </a:extLst>
          </p:cNvPr>
          <p:cNvSpPr>
            <a:spLocks noGrp="1"/>
          </p:cNvSpPr>
          <p:nvPr>
            <p:ph type="dt" sz="half" idx="10"/>
          </p:nvPr>
        </p:nvSpPr>
        <p:spPr/>
        <p:txBody>
          <a:bodyPr/>
          <a:lstStyle/>
          <a:p>
            <a:fld id="{224C33E9-E4FE-F046-A28D-7F18E57B41B7}" type="datetimeFigureOut">
              <a:rPr lang="en-US" smtClean="0"/>
              <a:t>2/8/25</a:t>
            </a:fld>
            <a:endParaRPr lang="en-US"/>
          </a:p>
        </p:txBody>
      </p:sp>
      <p:sp>
        <p:nvSpPr>
          <p:cNvPr id="6" name="Footer Placeholder 5">
            <a:extLst>
              <a:ext uri="{FF2B5EF4-FFF2-40B4-BE49-F238E27FC236}">
                <a16:creationId xmlns:a16="http://schemas.microsoft.com/office/drawing/2014/main" id="{DE932DC8-E4BC-46A7-E177-A7B0B464EEA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6C65A80-BBAB-F60E-A8E3-2C74100BB18A}"/>
              </a:ext>
            </a:extLst>
          </p:cNvPr>
          <p:cNvSpPr>
            <a:spLocks noGrp="1"/>
          </p:cNvSpPr>
          <p:nvPr>
            <p:ph type="sldNum" sz="quarter" idx="12"/>
          </p:nvPr>
        </p:nvSpPr>
        <p:spPr/>
        <p:txBody>
          <a:bodyPr/>
          <a:lstStyle/>
          <a:p>
            <a:fld id="{60F879F9-A3E3-B34D-A7BF-FDCD9EA697C1}" type="slidenum">
              <a:rPr lang="en-US" smtClean="0"/>
              <a:t>‹#›</a:t>
            </a:fld>
            <a:endParaRPr lang="en-US"/>
          </a:p>
        </p:txBody>
      </p:sp>
    </p:spTree>
    <p:extLst>
      <p:ext uri="{BB962C8B-B14F-4D97-AF65-F5344CB8AC3E}">
        <p14:creationId xmlns:p14="http://schemas.microsoft.com/office/powerpoint/2010/main" val="20103514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7B5DF0-1D20-E5FF-B508-2B30A9696E3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6DF7AED-1FB4-360A-048E-D8188425D27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68D26BD-8098-D414-60D2-6D2D0A885D0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BBB491D-D107-CD8E-D881-81F3EC7225A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8682D96-E7B3-45AA-035D-9F9D4D1DCA5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D140F1F-0046-2CE3-FD5B-E207A1D3DF50}"/>
              </a:ext>
            </a:extLst>
          </p:cNvPr>
          <p:cNvSpPr>
            <a:spLocks noGrp="1"/>
          </p:cNvSpPr>
          <p:nvPr>
            <p:ph type="dt" sz="half" idx="10"/>
          </p:nvPr>
        </p:nvSpPr>
        <p:spPr/>
        <p:txBody>
          <a:bodyPr/>
          <a:lstStyle/>
          <a:p>
            <a:fld id="{224C33E9-E4FE-F046-A28D-7F18E57B41B7}" type="datetimeFigureOut">
              <a:rPr lang="en-US" smtClean="0"/>
              <a:t>2/8/25</a:t>
            </a:fld>
            <a:endParaRPr lang="en-US"/>
          </a:p>
        </p:txBody>
      </p:sp>
      <p:sp>
        <p:nvSpPr>
          <p:cNvPr id="8" name="Footer Placeholder 7">
            <a:extLst>
              <a:ext uri="{FF2B5EF4-FFF2-40B4-BE49-F238E27FC236}">
                <a16:creationId xmlns:a16="http://schemas.microsoft.com/office/drawing/2014/main" id="{93831B9A-2D95-11DF-A549-82B505F5F28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6036022-58DE-021E-C010-B18428565A7D}"/>
              </a:ext>
            </a:extLst>
          </p:cNvPr>
          <p:cNvSpPr>
            <a:spLocks noGrp="1"/>
          </p:cNvSpPr>
          <p:nvPr>
            <p:ph type="sldNum" sz="quarter" idx="12"/>
          </p:nvPr>
        </p:nvSpPr>
        <p:spPr/>
        <p:txBody>
          <a:bodyPr/>
          <a:lstStyle/>
          <a:p>
            <a:fld id="{60F879F9-A3E3-B34D-A7BF-FDCD9EA697C1}" type="slidenum">
              <a:rPr lang="en-US" smtClean="0"/>
              <a:t>‹#›</a:t>
            </a:fld>
            <a:endParaRPr lang="en-US"/>
          </a:p>
        </p:txBody>
      </p:sp>
    </p:spTree>
    <p:extLst>
      <p:ext uri="{BB962C8B-B14F-4D97-AF65-F5344CB8AC3E}">
        <p14:creationId xmlns:p14="http://schemas.microsoft.com/office/powerpoint/2010/main" val="2930281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83E17-F2F3-CFCA-C77F-2C4DAE8C38C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12095AF-9808-D98E-B9A7-034589978FDF}"/>
              </a:ext>
            </a:extLst>
          </p:cNvPr>
          <p:cNvSpPr>
            <a:spLocks noGrp="1"/>
          </p:cNvSpPr>
          <p:nvPr>
            <p:ph type="dt" sz="half" idx="10"/>
          </p:nvPr>
        </p:nvSpPr>
        <p:spPr/>
        <p:txBody>
          <a:bodyPr/>
          <a:lstStyle/>
          <a:p>
            <a:fld id="{224C33E9-E4FE-F046-A28D-7F18E57B41B7}" type="datetimeFigureOut">
              <a:rPr lang="en-US" smtClean="0"/>
              <a:t>2/8/25</a:t>
            </a:fld>
            <a:endParaRPr lang="en-US"/>
          </a:p>
        </p:txBody>
      </p:sp>
      <p:sp>
        <p:nvSpPr>
          <p:cNvPr id="4" name="Footer Placeholder 3">
            <a:extLst>
              <a:ext uri="{FF2B5EF4-FFF2-40B4-BE49-F238E27FC236}">
                <a16:creationId xmlns:a16="http://schemas.microsoft.com/office/drawing/2014/main" id="{8061AABD-D582-1A33-DFD7-5B6CF7F79EE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C014ADF-4F77-82D2-3D86-2146A49724E2}"/>
              </a:ext>
            </a:extLst>
          </p:cNvPr>
          <p:cNvSpPr>
            <a:spLocks noGrp="1"/>
          </p:cNvSpPr>
          <p:nvPr>
            <p:ph type="sldNum" sz="quarter" idx="12"/>
          </p:nvPr>
        </p:nvSpPr>
        <p:spPr/>
        <p:txBody>
          <a:bodyPr/>
          <a:lstStyle/>
          <a:p>
            <a:fld id="{60F879F9-A3E3-B34D-A7BF-FDCD9EA697C1}" type="slidenum">
              <a:rPr lang="en-US" smtClean="0"/>
              <a:t>‹#›</a:t>
            </a:fld>
            <a:endParaRPr lang="en-US"/>
          </a:p>
        </p:txBody>
      </p:sp>
    </p:spTree>
    <p:extLst>
      <p:ext uri="{BB962C8B-B14F-4D97-AF65-F5344CB8AC3E}">
        <p14:creationId xmlns:p14="http://schemas.microsoft.com/office/powerpoint/2010/main" val="20393415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BA9D0E6-B5F0-94E1-C5ED-E9333D4891AE}"/>
              </a:ext>
            </a:extLst>
          </p:cNvPr>
          <p:cNvSpPr>
            <a:spLocks noGrp="1"/>
          </p:cNvSpPr>
          <p:nvPr>
            <p:ph type="dt" sz="half" idx="10"/>
          </p:nvPr>
        </p:nvSpPr>
        <p:spPr/>
        <p:txBody>
          <a:bodyPr/>
          <a:lstStyle/>
          <a:p>
            <a:fld id="{224C33E9-E4FE-F046-A28D-7F18E57B41B7}" type="datetimeFigureOut">
              <a:rPr lang="en-US" smtClean="0"/>
              <a:t>2/8/25</a:t>
            </a:fld>
            <a:endParaRPr lang="en-US"/>
          </a:p>
        </p:txBody>
      </p:sp>
      <p:sp>
        <p:nvSpPr>
          <p:cNvPr id="3" name="Footer Placeholder 2">
            <a:extLst>
              <a:ext uri="{FF2B5EF4-FFF2-40B4-BE49-F238E27FC236}">
                <a16:creationId xmlns:a16="http://schemas.microsoft.com/office/drawing/2014/main" id="{CF3488CE-BB5B-FE52-D607-1B71F68F8A6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6057F63-024A-729F-DF89-A7045A6E152D}"/>
              </a:ext>
            </a:extLst>
          </p:cNvPr>
          <p:cNvSpPr>
            <a:spLocks noGrp="1"/>
          </p:cNvSpPr>
          <p:nvPr>
            <p:ph type="sldNum" sz="quarter" idx="12"/>
          </p:nvPr>
        </p:nvSpPr>
        <p:spPr/>
        <p:txBody>
          <a:bodyPr/>
          <a:lstStyle/>
          <a:p>
            <a:fld id="{60F879F9-A3E3-B34D-A7BF-FDCD9EA697C1}" type="slidenum">
              <a:rPr lang="en-US" smtClean="0"/>
              <a:t>‹#›</a:t>
            </a:fld>
            <a:endParaRPr lang="en-US"/>
          </a:p>
        </p:txBody>
      </p:sp>
    </p:spTree>
    <p:extLst>
      <p:ext uri="{BB962C8B-B14F-4D97-AF65-F5344CB8AC3E}">
        <p14:creationId xmlns:p14="http://schemas.microsoft.com/office/powerpoint/2010/main" val="17953162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37CB3A-0BC4-C0C1-3E64-2FFDC402C0B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4EF690B-6DEF-744D-FB27-022ED602CEE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8E58906-4367-208A-AB83-D2DEC4E095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61532B7-438D-77F4-BB53-06683A84E8A6}"/>
              </a:ext>
            </a:extLst>
          </p:cNvPr>
          <p:cNvSpPr>
            <a:spLocks noGrp="1"/>
          </p:cNvSpPr>
          <p:nvPr>
            <p:ph type="dt" sz="half" idx="10"/>
          </p:nvPr>
        </p:nvSpPr>
        <p:spPr/>
        <p:txBody>
          <a:bodyPr/>
          <a:lstStyle/>
          <a:p>
            <a:fld id="{224C33E9-E4FE-F046-A28D-7F18E57B41B7}" type="datetimeFigureOut">
              <a:rPr lang="en-US" smtClean="0"/>
              <a:t>2/8/25</a:t>
            </a:fld>
            <a:endParaRPr lang="en-US"/>
          </a:p>
        </p:txBody>
      </p:sp>
      <p:sp>
        <p:nvSpPr>
          <p:cNvPr id="6" name="Footer Placeholder 5">
            <a:extLst>
              <a:ext uri="{FF2B5EF4-FFF2-40B4-BE49-F238E27FC236}">
                <a16:creationId xmlns:a16="http://schemas.microsoft.com/office/drawing/2014/main" id="{99F21433-BF79-27F1-59C6-6B83268F89A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342583B-7CD4-0347-3A50-A9B8B26B8483}"/>
              </a:ext>
            </a:extLst>
          </p:cNvPr>
          <p:cNvSpPr>
            <a:spLocks noGrp="1"/>
          </p:cNvSpPr>
          <p:nvPr>
            <p:ph type="sldNum" sz="quarter" idx="12"/>
          </p:nvPr>
        </p:nvSpPr>
        <p:spPr/>
        <p:txBody>
          <a:bodyPr/>
          <a:lstStyle/>
          <a:p>
            <a:fld id="{60F879F9-A3E3-B34D-A7BF-FDCD9EA697C1}" type="slidenum">
              <a:rPr lang="en-US" smtClean="0"/>
              <a:t>‹#›</a:t>
            </a:fld>
            <a:endParaRPr lang="en-US"/>
          </a:p>
        </p:txBody>
      </p:sp>
    </p:spTree>
    <p:extLst>
      <p:ext uri="{BB962C8B-B14F-4D97-AF65-F5344CB8AC3E}">
        <p14:creationId xmlns:p14="http://schemas.microsoft.com/office/powerpoint/2010/main" val="39216304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82D2B-C171-0305-E536-913C6D5D81B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5E0C185-8E74-8563-CB07-99052167400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8BC73F-5519-1200-3175-D0C34988464C}"/>
              </a:ext>
            </a:extLst>
          </p:cNvPr>
          <p:cNvSpPr>
            <a:spLocks noGrp="1"/>
          </p:cNvSpPr>
          <p:nvPr>
            <p:ph type="dt" sz="half" idx="10"/>
          </p:nvPr>
        </p:nvSpPr>
        <p:spPr/>
        <p:txBody>
          <a:bodyPr/>
          <a:lstStyle/>
          <a:p>
            <a:fld id="{224C33E9-E4FE-F046-A28D-7F18E57B41B7}" type="datetimeFigureOut">
              <a:rPr lang="en-US" smtClean="0"/>
              <a:t>2/8/25</a:t>
            </a:fld>
            <a:endParaRPr lang="en-US"/>
          </a:p>
        </p:txBody>
      </p:sp>
      <p:sp>
        <p:nvSpPr>
          <p:cNvPr id="5" name="Footer Placeholder 4">
            <a:extLst>
              <a:ext uri="{FF2B5EF4-FFF2-40B4-BE49-F238E27FC236}">
                <a16:creationId xmlns:a16="http://schemas.microsoft.com/office/drawing/2014/main" id="{E64D47A3-388D-8B5B-F989-6450158191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C1AFC2-81D2-A57E-D4D9-58367CADBE9A}"/>
              </a:ext>
            </a:extLst>
          </p:cNvPr>
          <p:cNvSpPr>
            <a:spLocks noGrp="1"/>
          </p:cNvSpPr>
          <p:nvPr>
            <p:ph type="sldNum" sz="quarter" idx="12"/>
          </p:nvPr>
        </p:nvSpPr>
        <p:spPr/>
        <p:txBody>
          <a:bodyPr/>
          <a:lstStyle/>
          <a:p>
            <a:fld id="{60F879F9-A3E3-B34D-A7BF-FDCD9EA697C1}" type="slidenum">
              <a:rPr lang="en-US" smtClean="0"/>
              <a:t>‹#›</a:t>
            </a:fld>
            <a:endParaRPr lang="en-US"/>
          </a:p>
        </p:txBody>
      </p:sp>
    </p:spTree>
    <p:extLst>
      <p:ext uri="{BB962C8B-B14F-4D97-AF65-F5344CB8AC3E}">
        <p14:creationId xmlns:p14="http://schemas.microsoft.com/office/powerpoint/2010/main" val="39499898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62626"/>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35F399B-FE2D-3620-7923-7C005DF9ABC5}"/>
              </a:ext>
            </a:extLst>
          </p:cNvPr>
          <p:cNvSpPr>
            <a:spLocks noGrp="1"/>
          </p:cNvSpPr>
          <p:nvPr>
            <p:ph type="title"/>
          </p:nvPr>
        </p:nvSpPr>
        <p:spPr>
          <a:xfrm>
            <a:off x="838200" y="617378"/>
            <a:ext cx="10515600" cy="1325563"/>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F83A4965-760A-5C01-6DB0-3822BC86F2A2}"/>
              </a:ext>
            </a:extLst>
          </p:cNvPr>
          <p:cNvSpPr>
            <a:spLocks noGrp="1"/>
          </p:cNvSpPr>
          <p:nvPr>
            <p:ph type="body" idx="1"/>
          </p:nvPr>
        </p:nvSpPr>
        <p:spPr>
          <a:xfrm>
            <a:off x="838200" y="2150533"/>
            <a:ext cx="10515600" cy="4026429"/>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DD15F56-A705-EB58-815D-C213F4C9F7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4C33E9-E4FE-F046-A28D-7F18E57B41B7}" type="datetimeFigureOut">
              <a:rPr lang="en-US" smtClean="0"/>
              <a:t>2/8/25</a:t>
            </a:fld>
            <a:endParaRPr lang="en-US"/>
          </a:p>
        </p:txBody>
      </p:sp>
      <p:sp>
        <p:nvSpPr>
          <p:cNvPr id="5" name="Footer Placeholder 4">
            <a:extLst>
              <a:ext uri="{FF2B5EF4-FFF2-40B4-BE49-F238E27FC236}">
                <a16:creationId xmlns:a16="http://schemas.microsoft.com/office/drawing/2014/main" id="{56CDB01E-EF8F-942F-2955-EDE8D37AACD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3B6D455-0AC1-1853-CA0A-E2435C25A38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F879F9-A3E3-B34D-A7BF-FDCD9EA697C1}" type="slidenum">
              <a:rPr lang="en-US" smtClean="0"/>
              <a:t>‹#›</a:t>
            </a:fld>
            <a:endParaRPr lang="en-US"/>
          </a:p>
        </p:txBody>
      </p:sp>
      <p:pic>
        <p:nvPicPr>
          <p:cNvPr id="7" name="Picture 6">
            <a:extLst>
              <a:ext uri="{FF2B5EF4-FFF2-40B4-BE49-F238E27FC236}">
                <a16:creationId xmlns:a16="http://schemas.microsoft.com/office/drawing/2014/main" id="{2D09559D-B554-3765-5687-E8DFE961C107}"/>
              </a:ext>
            </a:extLst>
          </p:cNvPr>
          <p:cNvPicPr>
            <a:picLocks noChangeAspect="1"/>
          </p:cNvPicPr>
          <p:nvPr userDrawn="1"/>
        </p:nvPicPr>
        <p:blipFill>
          <a:blip r:embed="rId14"/>
          <a:stretch>
            <a:fillRect/>
          </a:stretch>
        </p:blipFill>
        <p:spPr>
          <a:xfrm>
            <a:off x="626642" y="822960"/>
            <a:ext cx="25400" cy="914400"/>
          </a:xfrm>
          <a:prstGeom prst="rect">
            <a:avLst/>
          </a:prstGeom>
        </p:spPr>
      </p:pic>
    </p:spTree>
    <p:extLst>
      <p:ext uri="{BB962C8B-B14F-4D97-AF65-F5344CB8AC3E}">
        <p14:creationId xmlns:p14="http://schemas.microsoft.com/office/powerpoint/2010/main" val="22669038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8" r:id="rId9"/>
    <p:sldLayoutId id="2147483659" r:id="rId10"/>
    <p:sldLayoutId id="2147483660" r:id="rId11"/>
    <p:sldLayoutId id="2147483661" r:id="rId12"/>
  </p:sldLayoutIdLst>
  <p:txStyles>
    <p:titleStyle>
      <a:lvl1pPr algn="l" defTabSz="914400" rtl="0" eaLnBrk="1" latinLnBrk="0" hangingPunct="1">
        <a:lnSpc>
          <a:spcPct val="90000"/>
        </a:lnSpc>
        <a:spcBef>
          <a:spcPct val="0"/>
        </a:spcBef>
        <a:buNone/>
        <a:defRPr sz="4400" b="1" kern="1200">
          <a:solidFill>
            <a:schemeClr val="bg1"/>
          </a:solidFill>
          <a:latin typeface="Avenir Next" panose="020B0503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4000" kern="1200">
          <a:solidFill>
            <a:schemeClr val="bg1"/>
          </a:solidFill>
          <a:latin typeface="Avenir Next" panose="020B05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4000" kern="1200">
          <a:solidFill>
            <a:schemeClr val="bg1"/>
          </a:solidFill>
          <a:latin typeface="Avenir Next" panose="020B05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4000" kern="1200">
          <a:solidFill>
            <a:schemeClr val="bg1"/>
          </a:solidFill>
          <a:latin typeface="Avenir Next" panose="020B05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4000" kern="1200">
          <a:solidFill>
            <a:schemeClr val="bg1"/>
          </a:solidFill>
          <a:latin typeface="Avenir Next" panose="020B05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4000" kern="1200">
          <a:solidFill>
            <a:schemeClr val="bg1"/>
          </a:solidFill>
          <a:latin typeface="Avenir Next" panose="020B05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2">
            <a:extLst>
              <a:ext uri="{FF2B5EF4-FFF2-40B4-BE49-F238E27FC236}">
                <a16:creationId xmlns:a16="http://schemas.microsoft.com/office/drawing/2014/main" id="{60F7FF2C-727C-1F82-45C3-2151B2A44E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wooden table&#10;&#10;Description automatically generated">
            <a:extLst>
              <a:ext uri="{FF2B5EF4-FFF2-40B4-BE49-F238E27FC236}">
                <a16:creationId xmlns:a16="http://schemas.microsoft.com/office/drawing/2014/main" id="{DCDD18F8-B760-D14E-9D55-75A286130C41}"/>
              </a:ext>
            </a:extLst>
          </p:cNvPr>
          <p:cNvPicPr>
            <a:picLocks noChangeAspect="1"/>
          </p:cNvPicPr>
          <p:nvPr/>
        </p:nvPicPr>
        <p:blipFill rotWithShape="1">
          <a:blip r:embed="rId2" cstate="screen">
            <a:alphaModFix amt="35000"/>
            <a:extLst>
              <a:ext uri="{28A0092B-C50C-407E-A947-70E740481C1C}">
                <a14:useLocalDpi xmlns:a14="http://schemas.microsoft.com/office/drawing/2010/main"/>
              </a:ext>
            </a:extLst>
          </a:blip>
          <a:srcRect/>
          <a:stretch/>
        </p:blipFill>
        <p:spPr>
          <a:xfrm>
            <a:off x="0" y="10"/>
            <a:ext cx="12192000" cy="6857990"/>
          </a:xfrm>
          <a:prstGeom prst="rect">
            <a:avLst/>
          </a:prstGeom>
        </p:spPr>
      </p:pic>
      <p:sp>
        <p:nvSpPr>
          <p:cNvPr id="4" name="Title 1">
            <a:extLst>
              <a:ext uri="{FF2B5EF4-FFF2-40B4-BE49-F238E27FC236}">
                <a16:creationId xmlns:a16="http://schemas.microsoft.com/office/drawing/2014/main" id="{BD0E5CF6-B0E8-B94B-95C6-F2BC98C76106}"/>
              </a:ext>
            </a:extLst>
          </p:cNvPr>
          <p:cNvSpPr txBox="1">
            <a:spLocks/>
          </p:cNvSpPr>
          <p:nvPr/>
        </p:nvSpPr>
        <p:spPr>
          <a:xfrm>
            <a:off x="541288" y="1065862"/>
            <a:ext cx="5554711" cy="4726276"/>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10000" b="1" i="0" kern="1200" cap="all" spc="800" baseline="0">
                <a:solidFill>
                  <a:schemeClr val="bg1"/>
                </a:solidFill>
                <a:latin typeface="+mn-lt"/>
                <a:ea typeface="+mj-ea"/>
                <a:cs typeface="Gill Sans Light" panose="020B0302020104020203" pitchFamily="34" charset="-79"/>
              </a:defRPr>
            </a:lvl1pPr>
          </a:lstStyle>
          <a:p>
            <a:pPr algn="r">
              <a:spcAft>
                <a:spcPts val="600"/>
              </a:spcAft>
            </a:pPr>
            <a:r>
              <a:rPr lang="en-US" sz="4800" cap="none" spc="0" dirty="0">
                <a:solidFill>
                  <a:srgbClr val="FFFFFF"/>
                </a:solidFill>
                <a:latin typeface="Lato" panose="020F0502020204030203" pitchFamily="34" charset="77"/>
                <a:cs typeface="+mj-cs"/>
              </a:rPr>
              <a:t>Welcome to</a:t>
            </a:r>
          </a:p>
          <a:p>
            <a:pPr algn="r">
              <a:spcAft>
                <a:spcPts val="600"/>
              </a:spcAft>
            </a:pPr>
            <a:r>
              <a:rPr lang="en-US" sz="4800" cap="none" spc="0" dirty="0">
                <a:solidFill>
                  <a:srgbClr val="FFFFFF"/>
                </a:solidFill>
                <a:latin typeface="Lato" panose="020F0502020204030203" pitchFamily="34" charset="77"/>
                <a:cs typeface="+mj-cs"/>
              </a:rPr>
              <a:t>Our Sunday School</a:t>
            </a:r>
          </a:p>
        </p:txBody>
      </p:sp>
      <p:sp>
        <p:nvSpPr>
          <p:cNvPr id="8" name="Title 1">
            <a:extLst>
              <a:ext uri="{FF2B5EF4-FFF2-40B4-BE49-F238E27FC236}">
                <a16:creationId xmlns:a16="http://schemas.microsoft.com/office/drawing/2014/main" id="{A6C94E09-B421-0741-83AD-DD307BFA532E}"/>
              </a:ext>
            </a:extLst>
          </p:cNvPr>
          <p:cNvSpPr txBox="1">
            <a:spLocks/>
          </p:cNvSpPr>
          <p:nvPr/>
        </p:nvSpPr>
        <p:spPr>
          <a:xfrm>
            <a:off x="6726621" y="1065862"/>
            <a:ext cx="4924090" cy="4726276"/>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10000" b="1" i="0" kern="1200" cap="all" spc="800" baseline="0">
                <a:solidFill>
                  <a:schemeClr val="bg1"/>
                </a:solidFill>
                <a:latin typeface="+mn-lt"/>
                <a:ea typeface="+mj-ea"/>
                <a:cs typeface="Gill Sans Light" panose="020B0302020104020203" pitchFamily="34" charset="-79"/>
              </a:defRPr>
            </a:lvl1pPr>
          </a:lstStyle>
          <a:p>
            <a:pPr algn="l">
              <a:spcAft>
                <a:spcPts val="600"/>
              </a:spcAft>
            </a:pPr>
            <a:r>
              <a:rPr lang="en-US" sz="4000" b="0" cap="none" spc="0" dirty="0">
                <a:solidFill>
                  <a:srgbClr val="FFFFFF"/>
                </a:solidFill>
                <a:latin typeface="Lato" panose="020F0502020204030203" pitchFamily="34" charset="77"/>
                <a:ea typeface="+mn-ea"/>
                <a:cs typeface="+mn-cs"/>
              </a:rPr>
              <a:t>We’ll start at 9:07</a:t>
            </a:r>
          </a:p>
        </p:txBody>
      </p:sp>
      <p:pic>
        <p:nvPicPr>
          <p:cNvPr id="3" name="Picture 2">
            <a:extLst>
              <a:ext uri="{FF2B5EF4-FFF2-40B4-BE49-F238E27FC236}">
                <a16:creationId xmlns:a16="http://schemas.microsoft.com/office/drawing/2014/main" id="{B1C497FE-C1DB-C493-ABBC-80110EAED10F}"/>
              </a:ext>
            </a:extLst>
          </p:cNvPr>
          <p:cNvPicPr>
            <a:picLocks noChangeAspect="1"/>
          </p:cNvPicPr>
          <p:nvPr/>
        </p:nvPicPr>
        <p:blipFill>
          <a:blip r:embed="rId3"/>
          <a:stretch>
            <a:fillRect/>
          </a:stretch>
        </p:blipFill>
        <p:spPr>
          <a:xfrm>
            <a:off x="6398610" y="2286000"/>
            <a:ext cx="25400" cy="2298700"/>
          </a:xfrm>
          <a:prstGeom prst="rect">
            <a:avLst/>
          </a:prstGeom>
        </p:spPr>
      </p:pic>
      <p:sp>
        <p:nvSpPr>
          <p:cNvPr id="7" name="Title 1">
            <a:extLst>
              <a:ext uri="{FF2B5EF4-FFF2-40B4-BE49-F238E27FC236}">
                <a16:creationId xmlns:a16="http://schemas.microsoft.com/office/drawing/2014/main" id="{AE58DA0E-75A3-B2A7-2042-4E5064C73441}"/>
              </a:ext>
            </a:extLst>
          </p:cNvPr>
          <p:cNvSpPr txBox="1">
            <a:spLocks/>
          </p:cNvSpPr>
          <p:nvPr/>
        </p:nvSpPr>
        <p:spPr>
          <a:xfrm>
            <a:off x="541289" y="5462123"/>
            <a:ext cx="11109421" cy="1021345"/>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10000" b="1" i="0" kern="1200" cap="all" spc="800" baseline="0">
                <a:solidFill>
                  <a:schemeClr val="bg1"/>
                </a:solidFill>
                <a:latin typeface="+mn-lt"/>
                <a:ea typeface="+mj-ea"/>
                <a:cs typeface="Gill Sans Light" panose="020B0302020104020203" pitchFamily="34" charset="-79"/>
              </a:defRPr>
            </a:lvl1pPr>
          </a:lstStyle>
          <a:p>
            <a:pPr>
              <a:spcAft>
                <a:spcPts val="600"/>
              </a:spcAft>
            </a:pPr>
            <a:r>
              <a:rPr lang="en-US" sz="2400" b="0" cap="none" spc="0" dirty="0">
                <a:solidFill>
                  <a:srgbClr val="FFFFFF"/>
                </a:solidFill>
                <a:latin typeface="Lato" panose="020F0502020204030203" pitchFamily="34" charset="77"/>
                <a:ea typeface="+mn-ea"/>
                <a:cs typeface="+mn-cs"/>
              </a:rPr>
              <a:t>visit OurSundaySchool.com for more about our class</a:t>
            </a:r>
          </a:p>
        </p:txBody>
      </p:sp>
    </p:spTree>
    <p:extLst>
      <p:ext uri="{BB962C8B-B14F-4D97-AF65-F5344CB8AC3E}">
        <p14:creationId xmlns:p14="http://schemas.microsoft.com/office/powerpoint/2010/main" val="25851064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4EEF2F-CC1A-35C7-155F-1DE1FE2FC137}"/>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3E819725-0EDC-A676-1C33-4D7DECDE1131}"/>
              </a:ext>
            </a:extLst>
          </p:cNvPr>
          <p:cNvSpPr>
            <a:spLocks noGrp="1"/>
          </p:cNvSpPr>
          <p:nvPr>
            <p:ph type="body" sz="half" idx="2"/>
          </p:nvPr>
        </p:nvSpPr>
        <p:spPr/>
        <p:txBody>
          <a:bodyPr/>
          <a:lstStyle/>
          <a:p>
            <a:r>
              <a:rPr lang="en-US" dirty="0"/>
              <a:t>It is not even clear that Onesimus has done anything wrong…. [Paul] simply assumes the reality of the situation for the sake of argument.</a:t>
            </a:r>
          </a:p>
        </p:txBody>
      </p:sp>
      <p:sp>
        <p:nvSpPr>
          <p:cNvPr id="6" name="Title 5">
            <a:extLst>
              <a:ext uri="{FF2B5EF4-FFF2-40B4-BE49-F238E27FC236}">
                <a16:creationId xmlns:a16="http://schemas.microsoft.com/office/drawing/2014/main" id="{A2277A40-3E78-F4F5-7294-F3E7369C1132}"/>
              </a:ext>
            </a:extLst>
          </p:cNvPr>
          <p:cNvSpPr>
            <a:spLocks noGrp="1"/>
          </p:cNvSpPr>
          <p:nvPr>
            <p:ph type="title"/>
          </p:nvPr>
        </p:nvSpPr>
        <p:spPr/>
        <p:txBody>
          <a:bodyPr/>
          <a:lstStyle/>
          <a:p>
            <a:r>
              <a:rPr lang="en-US" sz="4000" b="1" dirty="0">
                <a:solidFill>
                  <a:schemeClr val="bg1"/>
                </a:solidFill>
                <a:latin typeface="Avenir Next" panose="020B0503020202020204" pitchFamily="34" charset="0"/>
              </a:rPr>
              <a:t>Dr. Douglas J. Moo</a:t>
            </a:r>
            <a:endParaRPr lang="en-US" dirty="0"/>
          </a:p>
        </p:txBody>
      </p:sp>
      <p:pic>
        <p:nvPicPr>
          <p:cNvPr id="12" name="Picture Placeholder 11" descr="A person wearing glasses and a blue shirt&#10;&#10;Description automatically generated">
            <a:extLst>
              <a:ext uri="{FF2B5EF4-FFF2-40B4-BE49-F238E27FC236}">
                <a16:creationId xmlns:a16="http://schemas.microsoft.com/office/drawing/2014/main" id="{641A8FF6-DE3C-124C-3037-C1EEE80CD9DC}"/>
              </a:ext>
            </a:extLst>
          </p:cNvPr>
          <p:cNvPicPr>
            <a:picLocks noGrp="1" noChangeAspect="1"/>
          </p:cNvPicPr>
          <p:nvPr>
            <p:ph type="pic" idx="1"/>
          </p:nvPr>
        </p:nvPicPr>
        <p:blipFill>
          <a:blip r:embed="rId2">
            <a:extLst>
              <a:ext uri="{28A0092B-C50C-407E-A947-70E740481C1C}">
                <a14:useLocalDpi xmlns:a14="http://schemas.microsoft.com/office/drawing/2010/main"/>
              </a:ext>
            </a:extLst>
          </a:blip>
          <a:srcRect/>
          <a:stretch>
            <a:fillRect/>
          </a:stretch>
        </p:blipFill>
        <p:spPr>
          <a:prstGeom prst="rect">
            <a:avLst/>
          </a:prstGeom>
        </p:spPr>
      </p:pic>
    </p:spTree>
    <p:extLst>
      <p:ext uri="{BB962C8B-B14F-4D97-AF65-F5344CB8AC3E}">
        <p14:creationId xmlns:p14="http://schemas.microsoft.com/office/powerpoint/2010/main" val="42327565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F212854-E363-B4B2-E462-0C8B7A48B54D}"/>
              </a:ext>
            </a:extLst>
          </p:cNvPr>
          <p:cNvSpPr>
            <a:spLocks noGrp="1"/>
          </p:cNvSpPr>
          <p:nvPr>
            <p:ph type="body" sz="half" idx="2"/>
          </p:nvPr>
        </p:nvSpPr>
        <p:spPr/>
        <p:txBody>
          <a:bodyPr/>
          <a:lstStyle/>
          <a:p>
            <a:r>
              <a:rPr lang="en-US" dirty="0"/>
              <a:t>It neatly serves the purpose of taking for granted Philemon’s view that Onesimus was guilty of serious misdemeanor, without wholly conceding that Philemon’s judgment was entirely correct</a:t>
            </a:r>
          </a:p>
        </p:txBody>
      </p:sp>
      <p:pic>
        <p:nvPicPr>
          <p:cNvPr id="9" name="Picture Placeholder 8" descr="A person wearing glasses and a suit&#10;&#10;Description automatically generated">
            <a:extLst>
              <a:ext uri="{FF2B5EF4-FFF2-40B4-BE49-F238E27FC236}">
                <a16:creationId xmlns:a16="http://schemas.microsoft.com/office/drawing/2014/main" id="{BE6FBD49-F291-05C9-2DEF-124BE15D6820}"/>
              </a:ext>
            </a:extLst>
          </p:cNvPr>
          <p:cNvPicPr>
            <a:picLocks noGrp="1" noChangeAspect="1"/>
          </p:cNvPicPr>
          <p:nvPr>
            <p:ph type="pic" idx="1"/>
          </p:nvPr>
        </p:nvPicPr>
        <p:blipFill>
          <a:blip r:embed="rId2" cstate="print">
            <a:extLst>
              <a:ext uri="{28A0092B-C50C-407E-A947-70E740481C1C}">
                <a14:useLocalDpi xmlns:a14="http://schemas.microsoft.com/office/drawing/2010/main"/>
              </a:ext>
            </a:extLst>
          </a:blip>
          <a:srcRect/>
          <a:stretch>
            <a:fillRect/>
          </a:stretch>
        </p:blipFill>
        <p:spPr>
          <a:prstGeom prst="rect">
            <a:avLst/>
          </a:prstGeom>
        </p:spPr>
      </p:pic>
      <p:sp>
        <p:nvSpPr>
          <p:cNvPr id="11" name="Title 10">
            <a:extLst>
              <a:ext uri="{FF2B5EF4-FFF2-40B4-BE49-F238E27FC236}">
                <a16:creationId xmlns:a16="http://schemas.microsoft.com/office/drawing/2014/main" id="{13F8D209-D379-0E3A-F7F6-D21055AC64B3}"/>
              </a:ext>
            </a:extLst>
          </p:cNvPr>
          <p:cNvSpPr>
            <a:spLocks noGrp="1"/>
          </p:cNvSpPr>
          <p:nvPr>
            <p:ph type="title"/>
          </p:nvPr>
        </p:nvSpPr>
        <p:spPr/>
        <p:txBody>
          <a:bodyPr/>
          <a:lstStyle/>
          <a:p>
            <a:r>
              <a:rPr lang="en-US" sz="4000" b="1" dirty="0">
                <a:solidFill>
                  <a:schemeClr val="bg1"/>
                </a:solidFill>
                <a:latin typeface="Avenir Next" panose="020B0503020202020204" pitchFamily="34" charset="0"/>
              </a:rPr>
              <a:t>Dr. James D. G. Dunn</a:t>
            </a:r>
            <a:endParaRPr lang="en-US" dirty="0"/>
          </a:p>
        </p:txBody>
      </p:sp>
    </p:spTree>
    <p:extLst>
      <p:ext uri="{BB962C8B-B14F-4D97-AF65-F5344CB8AC3E}">
        <p14:creationId xmlns:p14="http://schemas.microsoft.com/office/powerpoint/2010/main" val="35178446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43F76A-C47A-7E8C-D34F-69933E600C6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1AFC649-BFE8-40CD-9754-D5819352A5A6}"/>
              </a:ext>
            </a:extLst>
          </p:cNvPr>
          <p:cNvSpPr>
            <a:spLocks noGrp="1"/>
          </p:cNvSpPr>
          <p:nvPr>
            <p:ph type="title"/>
          </p:nvPr>
        </p:nvSpPr>
        <p:spPr/>
        <p:txBody>
          <a:bodyPr/>
          <a:lstStyle/>
          <a:p>
            <a:r>
              <a:rPr lang="en-US" dirty="0"/>
              <a:t>Philemon, week 10 (pages 24–31)</a:t>
            </a:r>
          </a:p>
        </p:txBody>
      </p:sp>
    </p:spTree>
    <p:extLst>
      <p:ext uri="{BB962C8B-B14F-4D97-AF65-F5344CB8AC3E}">
        <p14:creationId xmlns:p14="http://schemas.microsoft.com/office/powerpoint/2010/main" val="35072365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925AFC-624A-3001-BA31-75CC32AAA90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2C2900F-585A-9AD7-D5CD-20445B94B78F}"/>
              </a:ext>
            </a:extLst>
          </p:cNvPr>
          <p:cNvSpPr>
            <a:spLocks noGrp="1"/>
          </p:cNvSpPr>
          <p:nvPr>
            <p:ph type="title"/>
          </p:nvPr>
        </p:nvSpPr>
        <p:spPr/>
        <p:txBody>
          <a:bodyPr/>
          <a:lstStyle/>
          <a:p>
            <a:r>
              <a:rPr lang="en-US" dirty="0"/>
              <a:t>Romans 15:7</a:t>
            </a:r>
          </a:p>
        </p:txBody>
      </p:sp>
      <p:sp>
        <p:nvSpPr>
          <p:cNvPr id="3" name="Content Placeholder 2">
            <a:extLst>
              <a:ext uri="{FF2B5EF4-FFF2-40B4-BE49-F238E27FC236}">
                <a16:creationId xmlns:a16="http://schemas.microsoft.com/office/drawing/2014/main" id="{8F91CBBF-150C-859E-17B9-8AAD7CCD2E1A}"/>
              </a:ext>
            </a:extLst>
          </p:cNvPr>
          <p:cNvSpPr>
            <a:spLocks noGrp="1"/>
          </p:cNvSpPr>
          <p:nvPr>
            <p:ph idx="1"/>
          </p:nvPr>
        </p:nvSpPr>
        <p:spPr>
          <a:xfrm>
            <a:off x="838200" y="2150533"/>
            <a:ext cx="10817994" cy="4026429"/>
          </a:xfrm>
        </p:spPr>
        <p:txBody>
          <a:bodyPr/>
          <a:lstStyle/>
          <a:p>
            <a:pPr marL="0" indent="0">
              <a:buNone/>
            </a:pPr>
            <a:r>
              <a:rPr lang="en-US" dirty="0"/>
              <a:t>Therefore welcome one another, just as Christ also welcomed you, to the glory of God.</a:t>
            </a:r>
          </a:p>
        </p:txBody>
      </p:sp>
    </p:spTree>
    <p:extLst>
      <p:ext uri="{BB962C8B-B14F-4D97-AF65-F5344CB8AC3E}">
        <p14:creationId xmlns:p14="http://schemas.microsoft.com/office/powerpoint/2010/main" val="22056612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273D8E-CD26-AA83-32D5-E0C71D145A0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EDF4089-35F6-0E5B-D015-8470B836E2AA}"/>
              </a:ext>
            </a:extLst>
          </p:cNvPr>
          <p:cNvSpPr>
            <a:spLocks noGrp="1"/>
          </p:cNvSpPr>
          <p:nvPr>
            <p:ph type="title"/>
          </p:nvPr>
        </p:nvSpPr>
        <p:spPr/>
        <p:txBody>
          <a:bodyPr/>
          <a:lstStyle/>
          <a:p>
            <a:r>
              <a:rPr lang="en-US" dirty="0"/>
              <a:t>Philemon, week 10 (pages 24–31)</a:t>
            </a:r>
          </a:p>
        </p:txBody>
      </p:sp>
    </p:spTree>
    <p:extLst>
      <p:ext uri="{BB962C8B-B14F-4D97-AF65-F5344CB8AC3E}">
        <p14:creationId xmlns:p14="http://schemas.microsoft.com/office/powerpoint/2010/main" val="27202465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C49157-27A9-FA07-C872-AFC80AE5C5FC}"/>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877D4A47-8721-D51B-6F7A-C1EFB5E8C1BF}"/>
              </a:ext>
            </a:extLst>
          </p:cNvPr>
          <p:cNvSpPr>
            <a:spLocks noGrp="1"/>
          </p:cNvSpPr>
          <p:nvPr>
            <p:ph type="body" sz="half" idx="2"/>
          </p:nvPr>
        </p:nvSpPr>
        <p:spPr>
          <a:xfrm>
            <a:off x="6096000" y="1675051"/>
            <a:ext cx="6205086" cy="5182949"/>
          </a:xfrm>
        </p:spPr>
        <p:txBody>
          <a:bodyPr/>
          <a:lstStyle/>
          <a:p>
            <a:r>
              <a:rPr lang="en-US" dirty="0"/>
              <a:t>Paul was prepared to assume financial obligations in order to teach and live by spiritual truths</a:t>
            </a:r>
            <a:endParaRPr lang="en-US" i="1" dirty="0"/>
          </a:p>
        </p:txBody>
      </p:sp>
      <p:sp>
        <p:nvSpPr>
          <p:cNvPr id="7" name="Title 6">
            <a:extLst>
              <a:ext uri="{FF2B5EF4-FFF2-40B4-BE49-F238E27FC236}">
                <a16:creationId xmlns:a16="http://schemas.microsoft.com/office/drawing/2014/main" id="{087E4611-A2AC-179A-CF89-6E5146D37329}"/>
              </a:ext>
            </a:extLst>
          </p:cNvPr>
          <p:cNvSpPr>
            <a:spLocks noGrp="1"/>
          </p:cNvSpPr>
          <p:nvPr>
            <p:ph type="title"/>
          </p:nvPr>
        </p:nvSpPr>
        <p:spPr/>
        <p:txBody>
          <a:bodyPr/>
          <a:lstStyle/>
          <a:p>
            <a:r>
              <a:rPr lang="en-US" sz="4000" b="1" dirty="0">
                <a:solidFill>
                  <a:schemeClr val="bg1"/>
                </a:solidFill>
                <a:latin typeface="Avenir Next" panose="020B0503020202020204" pitchFamily="34" charset="0"/>
              </a:rPr>
              <a:t>Dr. Richard Melick</a:t>
            </a:r>
            <a:endParaRPr lang="en-US" dirty="0"/>
          </a:p>
        </p:txBody>
      </p:sp>
      <p:pic>
        <p:nvPicPr>
          <p:cNvPr id="3" name="Picture Placeholder 9" descr="A person in a suit and tie&#10;&#10;Description automatically generated">
            <a:extLst>
              <a:ext uri="{FF2B5EF4-FFF2-40B4-BE49-F238E27FC236}">
                <a16:creationId xmlns:a16="http://schemas.microsoft.com/office/drawing/2014/main" id="{381A321F-8BE2-0674-4168-0FA84F0A5895}"/>
              </a:ext>
            </a:extLst>
          </p:cNvPr>
          <p:cNvPicPr>
            <a:picLocks noGrp="1" noChangeAspect="1"/>
          </p:cNvPicPr>
          <p:nvPr>
            <p:ph type="pic" idx="1"/>
          </p:nvPr>
        </p:nvPicPr>
        <p:blipFill>
          <a:blip r:embed="rId2"/>
          <a:srcRect l="130" r="130"/>
          <a:stretch>
            <a:fillRect/>
          </a:stretch>
        </p:blipFill>
        <p:spPr/>
      </p:pic>
    </p:spTree>
    <p:extLst>
      <p:ext uri="{BB962C8B-B14F-4D97-AF65-F5344CB8AC3E}">
        <p14:creationId xmlns:p14="http://schemas.microsoft.com/office/powerpoint/2010/main" val="5595400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1EFC0F-2029-7C2F-EBFA-DAFD768BD90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BBAC1D3-738E-4BCB-5874-6E6078200891}"/>
              </a:ext>
            </a:extLst>
          </p:cNvPr>
          <p:cNvSpPr>
            <a:spLocks noGrp="1"/>
          </p:cNvSpPr>
          <p:nvPr>
            <p:ph type="title"/>
          </p:nvPr>
        </p:nvSpPr>
        <p:spPr/>
        <p:txBody>
          <a:bodyPr/>
          <a:lstStyle/>
          <a:p>
            <a:r>
              <a:rPr lang="en-US" dirty="0"/>
              <a:t>Philemon, week 10 (pages 24–31)</a:t>
            </a:r>
          </a:p>
        </p:txBody>
      </p:sp>
    </p:spTree>
    <p:extLst>
      <p:ext uri="{BB962C8B-B14F-4D97-AF65-F5344CB8AC3E}">
        <p14:creationId xmlns:p14="http://schemas.microsoft.com/office/powerpoint/2010/main" val="12336773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8FEB7A0F-55AB-864E-1763-2263AF6C634F}"/>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905000" y="0"/>
            <a:ext cx="10287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a:extLst>
              <a:ext uri="{FF2B5EF4-FFF2-40B4-BE49-F238E27FC236}">
                <a16:creationId xmlns:a16="http://schemas.microsoft.com/office/drawing/2014/main" id="{604967F5-BEC1-7CA8-0493-14FE1921C9D9}"/>
              </a:ext>
            </a:extLst>
          </p:cNvPr>
          <p:cNvSpPr>
            <a:spLocks noChangeAspect="1"/>
          </p:cNvSpPr>
          <p:nvPr/>
        </p:nvSpPr>
        <p:spPr>
          <a:xfrm>
            <a:off x="5053263" y="0"/>
            <a:ext cx="914400" cy="914400"/>
          </a:xfrm>
          <a:prstGeom prst="ellipse">
            <a:avLst/>
          </a:prstGeom>
          <a:noFill/>
          <a:ln w="762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E5271EF6-FF36-81C9-E786-9B0820AF578C}"/>
              </a:ext>
            </a:extLst>
          </p:cNvPr>
          <p:cNvSpPr>
            <a:spLocks noChangeAspect="1"/>
          </p:cNvSpPr>
          <p:nvPr/>
        </p:nvSpPr>
        <p:spPr>
          <a:xfrm>
            <a:off x="7852610" y="2164080"/>
            <a:ext cx="914400" cy="914400"/>
          </a:xfrm>
          <a:prstGeom prst="ellipse">
            <a:avLst/>
          </a:prstGeom>
          <a:noFill/>
          <a:ln w="762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252AED8-1188-3D4A-1759-10231EA69CAE}"/>
              </a:ext>
            </a:extLst>
          </p:cNvPr>
          <p:cNvSpPr>
            <a:spLocks noChangeAspect="1"/>
          </p:cNvSpPr>
          <p:nvPr/>
        </p:nvSpPr>
        <p:spPr>
          <a:xfrm>
            <a:off x="-457200" y="-319239"/>
            <a:ext cx="914400" cy="914400"/>
          </a:xfrm>
          <a:prstGeom prst="ellipse">
            <a:avLst/>
          </a:prstGeom>
          <a:noFill/>
          <a:ln w="762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217517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1E4AED-8ADE-E137-36FC-9037CECEE61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A233988-9686-4D14-292A-ED216E4EC2E3}"/>
              </a:ext>
            </a:extLst>
          </p:cNvPr>
          <p:cNvSpPr>
            <a:spLocks noGrp="1"/>
          </p:cNvSpPr>
          <p:nvPr>
            <p:ph type="title"/>
          </p:nvPr>
        </p:nvSpPr>
        <p:spPr/>
        <p:txBody>
          <a:bodyPr/>
          <a:lstStyle/>
          <a:p>
            <a:r>
              <a:rPr lang="en-US" dirty="0"/>
              <a:t>Philemon, week 10 (pages 24–31)</a:t>
            </a:r>
          </a:p>
        </p:txBody>
      </p:sp>
    </p:spTree>
    <p:extLst>
      <p:ext uri="{BB962C8B-B14F-4D97-AF65-F5344CB8AC3E}">
        <p14:creationId xmlns:p14="http://schemas.microsoft.com/office/powerpoint/2010/main" val="11733523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4E43D9-15CD-DA02-E9FC-9419C379F42A}"/>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A4AC71B5-E248-D2B1-EDFB-E23982A02EC4}"/>
              </a:ext>
            </a:extLst>
          </p:cNvPr>
          <p:cNvSpPr>
            <a:spLocks noGrp="1"/>
          </p:cNvSpPr>
          <p:nvPr>
            <p:ph type="title"/>
          </p:nvPr>
        </p:nvSpPr>
        <p:spPr/>
        <p:txBody>
          <a:bodyPr/>
          <a:lstStyle/>
          <a:p>
            <a:r>
              <a:rPr lang="en-US" dirty="0"/>
              <a:t>ChatGPT</a:t>
            </a:r>
            <a:endParaRPr lang="en-US" b="0" dirty="0"/>
          </a:p>
        </p:txBody>
      </p:sp>
      <p:sp>
        <p:nvSpPr>
          <p:cNvPr id="7" name="Text Placeholder 6">
            <a:extLst>
              <a:ext uri="{FF2B5EF4-FFF2-40B4-BE49-F238E27FC236}">
                <a16:creationId xmlns:a16="http://schemas.microsoft.com/office/drawing/2014/main" id="{EE4619C2-7459-D286-3DA7-3107D1DC61E6}"/>
              </a:ext>
            </a:extLst>
          </p:cNvPr>
          <p:cNvSpPr>
            <a:spLocks noGrp="1"/>
          </p:cNvSpPr>
          <p:nvPr>
            <p:ph type="body" sz="half" idx="2"/>
          </p:nvPr>
        </p:nvSpPr>
        <p:spPr>
          <a:xfrm>
            <a:off x="6096000" y="1675051"/>
            <a:ext cx="6472518" cy="5182949"/>
          </a:xfrm>
        </p:spPr>
        <p:txBody>
          <a:bodyPr vert="horz" lIns="457200" tIns="274320" rIns="457200" bIns="45720" rtlCol="0">
            <a:noAutofit/>
          </a:bodyPr>
          <a:lstStyle/>
          <a:p>
            <a:r>
              <a:rPr lang="en-US" dirty="0"/>
              <a:t>Philemon owes his spiritual life to Paul’s ministry, reminding us of the interdependence of believers</a:t>
            </a:r>
          </a:p>
        </p:txBody>
      </p:sp>
      <p:pic>
        <p:nvPicPr>
          <p:cNvPr id="10" name="Graphic 9">
            <a:extLst>
              <a:ext uri="{FF2B5EF4-FFF2-40B4-BE49-F238E27FC236}">
                <a16:creationId xmlns:a16="http://schemas.microsoft.com/office/drawing/2014/main" id="{520C4299-0A02-D894-2987-F2A1E86814B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81551" y="685800"/>
            <a:ext cx="5486400" cy="5486400"/>
          </a:xfrm>
          <a:prstGeom prst="rect">
            <a:avLst/>
          </a:prstGeom>
        </p:spPr>
      </p:pic>
    </p:spTree>
    <p:extLst>
      <p:ext uri="{BB962C8B-B14F-4D97-AF65-F5344CB8AC3E}">
        <p14:creationId xmlns:p14="http://schemas.microsoft.com/office/powerpoint/2010/main" val="22297159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5E4EA5-3C65-ECF5-76D5-A9273854BDC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64173DF-7214-0231-8732-A8AC687DF228}"/>
              </a:ext>
            </a:extLst>
          </p:cNvPr>
          <p:cNvSpPr>
            <a:spLocks noGrp="1"/>
          </p:cNvSpPr>
          <p:nvPr>
            <p:ph type="title"/>
          </p:nvPr>
        </p:nvSpPr>
        <p:spPr/>
        <p:txBody>
          <a:bodyPr/>
          <a:lstStyle/>
          <a:p>
            <a:r>
              <a:rPr lang="en-US" dirty="0"/>
              <a:t>Philemon, week 10 (pages 24–31)</a:t>
            </a:r>
          </a:p>
        </p:txBody>
      </p:sp>
    </p:spTree>
    <p:extLst>
      <p:ext uri="{BB962C8B-B14F-4D97-AF65-F5344CB8AC3E}">
        <p14:creationId xmlns:p14="http://schemas.microsoft.com/office/powerpoint/2010/main" val="4594362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A59925-7A4C-F9D0-3B22-D169E931952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8E22B8E-B3F3-34F4-0617-3D49BF2AB76C}"/>
              </a:ext>
            </a:extLst>
          </p:cNvPr>
          <p:cNvSpPr>
            <a:spLocks noGrp="1"/>
          </p:cNvSpPr>
          <p:nvPr>
            <p:ph type="title"/>
          </p:nvPr>
        </p:nvSpPr>
        <p:spPr/>
        <p:txBody>
          <a:bodyPr/>
          <a:lstStyle/>
          <a:p>
            <a:r>
              <a:rPr lang="en-US" dirty="0"/>
              <a:t>Philemon, week 10 (pages 24–31)</a:t>
            </a:r>
          </a:p>
        </p:txBody>
      </p:sp>
    </p:spTree>
    <p:extLst>
      <p:ext uri="{BB962C8B-B14F-4D97-AF65-F5344CB8AC3E}">
        <p14:creationId xmlns:p14="http://schemas.microsoft.com/office/powerpoint/2010/main" val="40102016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69F7655-1B25-67B3-B604-6B50842BC7FF}"/>
              </a:ext>
            </a:extLst>
          </p:cNvPr>
          <p:cNvSpPr>
            <a:spLocks noGrp="1"/>
          </p:cNvSpPr>
          <p:nvPr>
            <p:ph type="body" sz="half" idx="2"/>
          </p:nvPr>
        </p:nvSpPr>
        <p:spPr>
          <a:xfrm>
            <a:off x="6096000" y="1675051"/>
            <a:ext cx="6310964" cy="5182949"/>
          </a:xfrm>
        </p:spPr>
        <p:txBody>
          <a:bodyPr/>
          <a:lstStyle/>
          <a:p>
            <a:r>
              <a:rPr lang="en-US" dirty="0"/>
              <a:t>A wish about the future</a:t>
            </a:r>
          </a:p>
        </p:txBody>
      </p:sp>
      <p:sp>
        <p:nvSpPr>
          <p:cNvPr id="6" name="Title 5">
            <a:extLst>
              <a:ext uri="{FF2B5EF4-FFF2-40B4-BE49-F238E27FC236}">
                <a16:creationId xmlns:a16="http://schemas.microsoft.com/office/drawing/2014/main" id="{23D62080-BE5E-CE10-D2F9-153C593F88BA}"/>
              </a:ext>
            </a:extLst>
          </p:cNvPr>
          <p:cNvSpPr>
            <a:spLocks noGrp="1"/>
          </p:cNvSpPr>
          <p:nvPr>
            <p:ph type="title"/>
          </p:nvPr>
        </p:nvSpPr>
        <p:spPr/>
        <p:txBody>
          <a:bodyPr/>
          <a:lstStyle/>
          <a:p>
            <a:r>
              <a:rPr lang="en-US" sz="4000" b="1" dirty="0">
                <a:solidFill>
                  <a:schemeClr val="bg1"/>
                </a:solidFill>
                <a:latin typeface="Avenir Next" panose="020B0503020202020204" pitchFamily="34" charset="0"/>
              </a:rPr>
              <a:t>Dr. A. T. Robertson</a:t>
            </a:r>
            <a:endParaRPr lang="en-US" dirty="0"/>
          </a:p>
        </p:txBody>
      </p:sp>
      <p:pic>
        <p:nvPicPr>
          <p:cNvPr id="7" name="Picture 2">
            <a:extLst>
              <a:ext uri="{FF2B5EF4-FFF2-40B4-BE49-F238E27FC236}">
                <a16:creationId xmlns:a16="http://schemas.microsoft.com/office/drawing/2014/main" id="{50C755AC-0FDB-87CB-3D26-E3AF1B21F954}"/>
              </a:ext>
            </a:extLst>
          </p:cNvPr>
          <p:cNvPicPr>
            <a:picLocks noGrp="1" noChangeAspect="1" noChangeArrowheads="1"/>
          </p:cNvPicPr>
          <p:nvPr>
            <p:ph type="pic" idx="1"/>
          </p:nvPr>
        </p:nvPicPr>
        <p:blipFill>
          <a:blip r:embed="rId2" cstate="print">
            <a:extLst>
              <a:ext uri="{28A0092B-C50C-407E-A947-70E740481C1C}">
                <a14:useLocalDpi xmlns:a14="http://schemas.microsoft.com/office/drawing/2010/main"/>
              </a:ext>
            </a:extLst>
          </a:blip>
          <a:srcRect/>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9400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103D4E-17F5-900E-FB08-86F4F242FB6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70671B3-375A-87E5-A094-C04884F841BC}"/>
              </a:ext>
            </a:extLst>
          </p:cNvPr>
          <p:cNvSpPr>
            <a:spLocks noGrp="1"/>
          </p:cNvSpPr>
          <p:nvPr>
            <p:ph type="title"/>
          </p:nvPr>
        </p:nvSpPr>
        <p:spPr/>
        <p:txBody>
          <a:bodyPr/>
          <a:lstStyle/>
          <a:p>
            <a:r>
              <a:rPr lang="en-US" dirty="0"/>
              <a:t>Philemon, week 10 (pages 24–31)</a:t>
            </a:r>
          </a:p>
        </p:txBody>
      </p:sp>
    </p:spTree>
    <p:extLst>
      <p:ext uri="{BB962C8B-B14F-4D97-AF65-F5344CB8AC3E}">
        <p14:creationId xmlns:p14="http://schemas.microsoft.com/office/powerpoint/2010/main" val="10918752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89E4E9-7CDF-D6D0-961D-67F3DA1306A2}"/>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E76383DC-BF68-708D-9410-47A76D0D6698}"/>
              </a:ext>
            </a:extLst>
          </p:cNvPr>
          <p:cNvSpPr>
            <a:spLocks noGrp="1"/>
          </p:cNvSpPr>
          <p:nvPr>
            <p:ph type="body" sz="half" idx="2"/>
          </p:nvPr>
        </p:nvSpPr>
        <p:spPr/>
        <p:txBody>
          <a:bodyPr/>
          <a:lstStyle/>
          <a:p>
            <a:r>
              <a:rPr lang="en-US" dirty="0"/>
              <a:t>The fellowship that is created among those who have faith in Christ (v. 6) brings with it obligations to one another</a:t>
            </a:r>
          </a:p>
        </p:txBody>
      </p:sp>
      <p:sp>
        <p:nvSpPr>
          <p:cNvPr id="6" name="Title 5">
            <a:extLst>
              <a:ext uri="{FF2B5EF4-FFF2-40B4-BE49-F238E27FC236}">
                <a16:creationId xmlns:a16="http://schemas.microsoft.com/office/drawing/2014/main" id="{58ADE7F2-FF2A-7D6F-975C-1E0CA7D3B482}"/>
              </a:ext>
            </a:extLst>
          </p:cNvPr>
          <p:cNvSpPr>
            <a:spLocks noGrp="1"/>
          </p:cNvSpPr>
          <p:nvPr>
            <p:ph type="title"/>
          </p:nvPr>
        </p:nvSpPr>
        <p:spPr/>
        <p:txBody>
          <a:bodyPr/>
          <a:lstStyle/>
          <a:p>
            <a:r>
              <a:rPr lang="en-US" sz="4000" b="1" dirty="0">
                <a:solidFill>
                  <a:schemeClr val="bg1"/>
                </a:solidFill>
                <a:latin typeface="Avenir Next" panose="020B0503020202020204" pitchFamily="34" charset="0"/>
              </a:rPr>
              <a:t>Dr. Douglas J. Moo</a:t>
            </a:r>
            <a:endParaRPr lang="en-US" dirty="0"/>
          </a:p>
        </p:txBody>
      </p:sp>
      <p:pic>
        <p:nvPicPr>
          <p:cNvPr id="12" name="Picture Placeholder 11" descr="A person wearing glasses and a blue shirt&#10;&#10;Description automatically generated">
            <a:extLst>
              <a:ext uri="{FF2B5EF4-FFF2-40B4-BE49-F238E27FC236}">
                <a16:creationId xmlns:a16="http://schemas.microsoft.com/office/drawing/2014/main" id="{DCCA03A4-D934-9BED-80CD-BBC4EDB8CE41}"/>
              </a:ext>
            </a:extLst>
          </p:cNvPr>
          <p:cNvPicPr>
            <a:picLocks noGrp="1" noChangeAspect="1"/>
          </p:cNvPicPr>
          <p:nvPr>
            <p:ph type="pic" idx="1"/>
          </p:nvPr>
        </p:nvPicPr>
        <p:blipFill>
          <a:blip r:embed="rId2">
            <a:extLst>
              <a:ext uri="{28A0092B-C50C-407E-A947-70E740481C1C}">
                <a14:useLocalDpi xmlns:a14="http://schemas.microsoft.com/office/drawing/2010/main"/>
              </a:ext>
            </a:extLst>
          </a:blip>
          <a:srcRect/>
          <a:stretch>
            <a:fillRect/>
          </a:stretch>
        </p:blipFill>
        <p:spPr>
          <a:prstGeom prst="rect">
            <a:avLst/>
          </a:prstGeom>
        </p:spPr>
      </p:pic>
    </p:spTree>
    <p:extLst>
      <p:ext uri="{BB962C8B-B14F-4D97-AF65-F5344CB8AC3E}">
        <p14:creationId xmlns:p14="http://schemas.microsoft.com/office/powerpoint/2010/main" val="20157105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A79A124-E380-2802-B8A1-DE1E063523B0}"/>
              </a:ext>
            </a:extLst>
          </p:cNvPr>
          <p:cNvSpPr>
            <a:spLocks noGrp="1"/>
          </p:cNvSpPr>
          <p:nvPr>
            <p:ph type="body" sz="half" idx="2"/>
          </p:nvPr>
        </p:nvSpPr>
        <p:spPr>
          <a:xfrm>
            <a:off x="6095999" y="1675051"/>
            <a:ext cx="6096001" cy="5182949"/>
          </a:xfrm>
        </p:spPr>
        <p:txBody>
          <a:bodyPr/>
          <a:lstStyle/>
          <a:p>
            <a:r>
              <a:rPr lang="en-US" dirty="0"/>
              <a:t>[Here is] the radical application of the doctrine of justification to everyday living. No Christian has a right to refuse a welcome to one whom God has welcomed. </a:t>
            </a:r>
          </a:p>
        </p:txBody>
      </p:sp>
      <p:sp>
        <p:nvSpPr>
          <p:cNvPr id="6" name="Title 5">
            <a:extLst>
              <a:ext uri="{FF2B5EF4-FFF2-40B4-BE49-F238E27FC236}">
                <a16:creationId xmlns:a16="http://schemas.microsoft.com/office/drawing/2014/main" id="{C77FBF31-6AF0-9C46-257B-5BFD20664606}"/>
              </a:ext>
            </a:extLst>
          </p:cNvPr>
          <p:cNvSpPr>
            <a:spLocks noGrp="1"/>
          </p:cNvSpPr>
          <p:nvPr>
            <p:ph type="title"/>
          </p:nvPr>
        </p:nvSpPr>
        <p:spPr/>
        <p:txBody>
          <a:bodyPr/>
          <a:lstStyle/>
          <a:p>
            <a:r>
              <a:rPr lang="en-US" sz="4000" b="1" dirty="0">
                <a:solidFill>
                  <a:schemeClr val="bg1"/>
                </a:solidFill>
                <a:latin typeface="Avenir Next" panose="020B0503020202020204" pitchFamily="34" charset="0"/>
              </a:rPr>
              <a:t>Dr. N. </a:t>
            </a:r>
            <a:r>
              <a:rPr lang="en-US" sz="4000" dirty="0"/>
              <a:t>T. Wright</a:t>
            </a:r>
            <a:endParaRPr lang="en-US" dirty="0"/>
          </a:p>
        </p:txBody>
      </p:sp>
      <p:pic>
        <p:nvPicPr>
          <p:cNvPr id="7" name="Picture 2" descr="Professor N. T. Wright | Faculty of Theology and Religion">
            <a:extLst>
              <a:ext uri="{FF2B5EF4-FFF2-40B4-BE49-F238E27FC236}">
                <a16:creationId xmlns:a16="http://schemas.microsoft.com/office/drawing/2014/main" id="{A556715A-7CF3-CA0A-C065-64663F629138}"/>
              </a:ext>
            </a:extLst>
          </p:cNvPr>
          <p:cNvPicPr>
            <a:picLocks noGrp="1" noChangeAspect="1" noChangeArrowheads="1"/>
          </p:cNvPicPr>
          <p:nvPr>
            <p:ph type="pic" idx="1"/>
          </p:nvPr>
        </p:nvPicPr>
        <p:blipFill rotWithShape="1">
          <a:blip r:embed="rId2" cstate="print">
            <a:extLst>
              <a:ext uri="{28A0092B-C50C-407E-A947-70E740481C1C}">
                <a14:useLocalDpi xmlns:a14="http://schemas.microsoft.com/office/drawing/2010/main"/>
              </a:ext>
            </a:extLst>
          </a:blip>
          <a:src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02196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F61299-C759-1F94-B7DB-FF973CFBCB2E}"/>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A80167BD-00C8-0CC1-F562-A4C5865D7AEE}"/>
              </a:ext>
            </a:extLst>
          </p:cNvPr>
          <p:cNvSpPr>
            <a:spLocks noGrp="1"/>
          </p:cNvSpPr>
          <p:nvPr>
            <p:ph type="body" sz="half" idx="2"/>
          </p:nvPr>
        </p:nvSpPr>
        <p:spPr>
          <a:xfrm>
            <a:off x="6095999" y="1675051"/>
            <a:ext cx="6096001" cy="5182949"/>
          </a:xfrm>
        </p:spPr>
        <p:txBody>
          <a:bodyPr/>
          <a:lstStyle/>
          <a:p>
            <a:r>
              <a:rPr lang="en-US" dirty="0"/>
              <a:t>Faith in Christ, the basis of justification, is the basis also of koinonia. Justification by faith must result in fellowship by faith.</a:t>
            </a:r>
          </a:p>
        </p:txBody>
      </p:sp>
      <p:sp>
        <p:nvSpPr>
          <p:cNvPr id="6" name="Title 5">
            <a:extLst>
              <a:ext uri="{FF2B5EF4-FFF2-40B4-BE49-F238E27FC236}">
                <a16:creationId xmlns:a16="http://schemas.microsoft.com/office/drawing/2014/main" id="{E5D53590-0D40-2FE8-114E-38CA5520D95D}"/>
              </a:ext>
            </a:extLst>
          </p:cNvPr>
          <p:cNvSpPr>
            <a:spLocks noGrp="1"/>
          </p:cNvSpPr>
          <p:nvPr>
            <p:ph type="title"/>
          </p:nvPr>
        </p:nvSpPr>
        <p:spPr/>
        <p:txBody>
          <a:bodyPr/>
          <a:lstStyle/>
          <a:p>
            <a:r>
              <a:rPr lang="en-US" sz="4000" b="1" dirty="0">
                <a:solidFill>
                  <a:schemeClr val="bg1"/>
                </a:solidFill>
                <a:latin typeface="Avenir Next" panose="020B0503020202020204" pitchFamily="34" charset="0"/>
              </a:rPr>
              <a:t>Dr. N. </a:t>
            </a:r>
            <a:r>
              <a:rPr lang="en-US" sz="4000" dirty="0"/>
              <a:t>T. Wright</a:t>
            </a:r>
            <a:endParaRPr lang="en-US" dirty="0"/>
          </a:p>
        </p:txBody>
      </p:sp>
      <p:pic>
        <p:nvPicPr>
          <p:cNvPr id="7" name="Picture 2" descr="Professor N. T. Wright | Faculty of Theology and Religion">
            <a:extLst>
              <a:ext uri="{FF2B5EF4-FFF2-40B4-BE49-F238E27FC236}">
                <a16:creationId xmlns:a16="http://schemas.microsoft.com/office/drawing/2014/main" id="{CEB9A041-2F0F-A429-7B85-D156B2BD0734}"/>
              </a:ext>
            </a:extLst>
          </p:cNvPr>
          <p:cNvPicPr>
            <a:picLocks noGrp="1" noChangeAspect="1" noChangeArrowheads="1"/>
          </p:cNvPicPr>
          <p:nvPr>
            <p:ph type="pic" idx="1"/>
          </p:nvPr>
        </p:nvPicPr>
        <p:blipFill rotWithShape="1">
          <a:blip r:embed="rId2" cstate="print">
            <a:extLst>
              <a:ext uri="{28A0092B-C50C-407E-A947-70E740481C1C}">
                <a14:useLocalDpi xmlns:a14="http://schemas.microsoft.com/office/drawing/2010/main"/>
              </a:ext>
            </a:extLst>
          </a:blip>
          <a:src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44724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699EC9D-6FD3-275F-97FB-556962C18591}"/>
              </a:ext>
            </a:extLst>
          </p:cNvPr>
          <p:cNvSpPr>
            <a:spLocks noGrp="1"/>
          </p:cNvSpPr>
          <p:nvPr>
            <p:ph type="title"/>
          </p:nvPr>
        </p:nvSpPr>
        <p:spPr/>
        <p:txBody>
          <a:bodyPr/>
          <a:lstStyle/>
          <a:p>
            <a:r>
              <a:rPr lang="en-US" sz="4000" b="1" dirty="0">
                <a:solidFill>
                  <a:schemeClr val="bg1"/>
                </a:solidFill>
                <a:latin typeface="Avenir Next" panose="020B0503020202020204" pitchFamily="34" charset="0"/>
              </a:rPr>
              <a:t>Dr. R. Scott Pace</a:t>
            </a:r>
            <a:br>
              <a:rPr lang="en-US" sz="4000" b="1" dirty="0">
                <a:solidFill>
                  <a:schemeClr val="bg1"/>
                </a:solidFill>
                <a:latin typeface="Avenir Next" panose="020B0503020202020204" pitchFamily="34" charset="0"/>
              </a:rPr>
            </a:br>
            <a:r>
              <a:rPr lang="en-US" sz="4000" b="1" dirty="0">
                <a:solidFill>
                  <a:schemeClr val="bg1"/>
                </a:solidFill>
                <a:latin typeface="Avenir Next" panose="020B0503020202020204" pitchFamily="34" charset="0"/>
              </a:rPr>
              <a:t>&amp; Dr. Daniel L. Akin</a:t>
            </a:r>
            <a:endParaRPr lang="en-US" dirty="0"/>
          </a:p>
        </p:txBody>
      </p:sp>
      <p:sp>
        <p:nvSpPr>
          <p:cNvPr id="9" name="Text Placeholder 8">
            <a:extLst>
              <a:ext uri="{FF2B5EF4-FFF2-40B4-BE49-F238E27FC236}">
                <a16:creationId xmlns:a16="http://schemas.microsoft.com/office/drawing/2014/main" id="{BC3E0AAB-B8E4-6A36-C234-EE2671BB010A}"/>
              </a:ext>
            </a:extLst>
          </p:cNvPr>
          <p:cNvSpPr>
            <a:spLocks noGrp="1"/>
          </p:cNvSpPr>
          <p:nvPr>
            <p:ph type="body" sz="half" idx="2"/>
          </p:nvPr>
        </p:nvSpPr>
        <p:spPr>
          <a:xfrm>
            <a:off x="6096000" y="1675051"/>
            <a:ext cx="6096000" cy="5182949"/>
          </a:xfrm>
        </p:spPr>
        <p:txBody>
          <a:bodyPr/>
          <a:lstStyle/>
          <a:p>
            <a:r>
              <a:rPr lang="en-US" dirty="0"/>
              <a:t>All of us who live under the lordship of King Jesus must never forget who we once were. All of us were once like Onesimus, </a:t>
            </a:r>
          </a:p>
        </p:txBody>
      </p:sp>
      <p:pic>
        <p:nvPicPr>
          <p:cNvPr id="11" name="Picture 2" descr="Amazon.com: Dr. R. Scott Pace: books, biography, latest update">
            <a:extLst>
              <a:ext uri="{FF2B5EF4-FFF2-40B4-BE49-F238E27FC236}">
                <a16:creationId xmlns:a16="http://schemas.microsoft.com/office/drawing/2014/main" id="{32C4377C-8135-9589-37AE-558DFA9AA015}"/>
              </a:ext>
            </a:extLst>
          </p:cNvPr>
          <p:cNvPicPr>
            <a:picLocks noGrp="1" noChangeAspect="1" noChangeArrowheads="1"/>
          </p:cNvPicPr>
          <p:nvPr>
            <p:ph type="pic" idx="10"/>
          </p:nvPr>
        </p:nvPicPr>
        <p:blipFill rotWithShape="1">
          <a:blip r:embed="rId2" cstate="print">
            <a:extLst>
              <a:ext uri="{28A0092B-C50C-407E-A947-70E740481C1C}">
                <a14:useLocalDpi xmlns:a14="http://schemas.microsoft.com/office/drawing/2010/main"/>
              </a:ext>
            </a:extLst>
          </a:blip>
          <a:src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pic>
        <p:nvPicPr>
          <p:cNvPr id="17" name="Picture Placeholder 16" descr="A close-up of a person smiling&#10;&#10;Description automatically generated">
            <a:extLst>
              <a:ext uri="{FF2B5EF4-FFF2-40B4-BE49-F238E27FC236}">
                <a16:creationId xmlns:a16="http://schemas.microsoft.com/office/drawing/2014/main" id="{1F4D31C9-34BF-0103-B9DB-B174AB27D1CD}"/>
              </a:ext>
            </a:extLst>
          </p:cNvPr>
          <p:cNvPicPr>
            <a:picLocks noGrp="1" noChangeAspect="1"/>
          </p:cNvPicPr>
          <p:nvPr>
            <p:ph type="pic" idx="1"/>
          </p:nvPr>
        </p:nvPicPr>
        <p:blipFill>
          <a:blip r:embed="rId3" cstate="print">
            <a:extLst>
              <a:ext uri="{28A0092B-C50C-407E-A947-70E740481C1C}">
                <a14:useLocalDpi xmlns:a14="http://schemas.microsoft.com/office/drawing/2010/main"/>
              </a:ext>
            </a:extLst>
          </a:blip>
          <a:srcRect/>
          <a:stretch>
            <a:fillRect/>
          </a:stretch>
        </p:blipFill>
        <p:spPr>
          <a:prstGeom prst="rect">
            <a:avLst/>
          </a:prstGeom>
        </p:spPr>
      </p:pic>
    </p:spTree>
    <p:extLst>
      <p:ext uri="{BB962C8B-B14F-4D97-AF65-F5344CB8AC3E}">
        <p14:creationId xmlns:p14="http://schemas.microsoft.com/office/powerpoint/2010/main" val="14104701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71BA9D-2CFA-60B0-3AAB-117FB6955D68}"/>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ABF18286-6D9A-80E8-554E-4320356BCF0A}"/>
              </a:ext>
            </a:extLst>
          </p:cNvPr>
          <p:cNvSpPr>
            <a:spLocks noGrp="1"/>
          </p:cNvSpPr>
          <p:nvPr>
            <p:ph type="title"/>
          </p:nvPr>
        </p:nvSpPr>
        <p:spPr/>
        <p:txBody>
          <a:bodyPr/>
          <a:lstStyle/>
          <a:p>
            <a:r>
              <a:rPr lang="en-US" sz="4000" b="1" dirty="0">
                <a:solidFill>
                  <a:schemeClr val="bg1"/>
                </a:solidFill>
                <a:latin typeface="Avenir Next" panose="020B0503020202020204" pitchFamily="34" charset="0"/>
              </a:rPr>
              <a:t>Dr. R. Scott Pace</a:t>
            </a:r>
            <a:br>
              <a:rPr lang="en-US" sz="4000" b="1" dirty="0">
                <a:solidFill>
                  <a:schemeClr val="bg1"/>
                </a:solidFill>
                <a:latin typeface="Avenir Next" panose="020B0503020202020204" pitchFamily="34" charset="0"/>
              </a:rPr>
            </a:br>
            <a:r>
              <a:rPr lang="en-US" sz="4000" b="1" dirty="0">
                <a:solidFill>
                  <a:schemeClr val="bg1"/>
                </a:solidFill>
                <a:latin typeface="Avenir Next" panose="020B0503020202020204" pitchFamily="34" charset="0"/>
              </a:rPr>
              <a:t>&amp; Dr. Daniel L. Akin</a:t>
            </a:r>
            <a:endParaRPr lang="en-US" dirty="0"/>
          </a:p>
        </p:txBody>
      </p:sp>
      <p:sp>
        <p:nvSpPr>
          <p:cNvPr id="9" name="Text Placeholder 8">
            <a:extLst>
              <a:ext uri="{FF2B5EF4-FFF2-40B4-BE49-F238E27FC236}">
                <a16:creationId xmlns:a16="http://schemas.microsoft.com/office/drawing/2014/main" id="{12224BD5-E5F5-7A00-658F-A3CD47F42194}"/>
              </a:ext>
            </a:extLst>
          </p:cNvPr>
          <p:cNvSpPr>
            <a:spLocks noGrp="1"/>
          </p:cNvSpPr>
          <p:nvPr>
            <p:ph type="body" sz="half" idx="2"/>
          </p:nvPr>
        </p:nvSpPr>
        <p:spPr>
          <a:xfrm>
            <a:off x="6096000" y="1675051"/>
            <a:ext cx="6096000" cy="5182949"/>
          </a:xfrm>
        </p:spPr>
        <p:txBody>
          <a:bodyPr/>
          <a:lstStyle/>
          <a:p>
            <a:r>
              <a:rPr lang="en-US" dirty="0"/>
              <a:t>runaway slaves (sinners) from our rightful owner (God). But someone stepped in on our behalf, pled our cases, and even offered to pay our debts.</a:t>
            </a:r>
          </a:p>
        </p:txBody>
      </p:sp>
      <p:pic>
        <p:nvPicPr>
          <p:cNvPr id="11" name="Picture 2" descr="Amazon.com: Dr. R. Scott Pace: books, biography, latest update">
            <a:extLst>
              <a:ext uri="{FF2B5EF4-FFF2-40B4-BE49-F238E27FC236}">
                <a16:creationId xmlns:a16="http://schemas.microsoft.com/office/drawing/2014/main" id="{2DC6CBA5-E46E-BB81-7307-9039C209065D}"/>
              </a:ext>
            </a:extLst>
          </p:cNvPr>
          <p:cNvPicPr>
            <a:picLocks noGrp="1" noChangeAspect="1" noChangeArrowheads="1"/>
          </p:cNvPicPr>
          <p:nvPr>
            <p:ph type="pic" idx="10"/>
          </p:nvPr>
        </p:nvPicPr>
        <p:blipFill rotWithShape="1">
          <a:blip r:embed="rId2" cstate="print">
            <a:extLst>
              <a:ext uri="{28A0092B-C50C-407E-A947-70E740481C1C}">
                <a14:useLocalDpi xmlns:a14="http://schemas.microsoft.com/office/drawing/2010/main"/>
              </a:ext>
            </a:extLst>
          </a:blip>
          <a:src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pic>
        <p:nvPicPr>
          <p:cNvPr id="17" name="Picture Placeholder 16" descr="A close-up of a person smiling&#10;&#10;Description automatically generated">
            <a:extLst>
              <a:ext uri="{FF2B5EF4-FFF2-40B4-BE49-F238E27FC236}">
                <a16:creationId xmlns:a16="http://schemas.microsoft.com/office/drawing/2014/main" id="{9389DB19-FDBD-E57B-297D-72280C58318C}"/>
              </a:ext>
            </a:extLst>
          </p:cNvPr>
          <p:cNvPicPr>
            <a:picLocks noGrp="1" noChangeAspect="1"/>
          </p:cNvPicPr>
          <p:nvPr>
            <p:ph type="pic" idx="1"/>
          </p:nvPr>
        </p:nvPicPr>
        <p:blipFill>
          <a:blip r:embed="rId3" cstate="print">
            <a:extLst>
              <a:ext uri="{28A0092B-C50C-407E-A947-70E740481C1C}">
                <a14:useLocalDpi xmlns:a14="http://schemas.microsoft.com/office/drawing/2010/main"/>
              </a:ext>
            </a:extLst>
          </a:blip>
          <a:srcRect/>
          <a:stretch>
            <a:fillRect/>
          </a:stretch>
        </p:blipFill>
        <p:spPr>
          <a:prstGeom prst="rect">
            <a:avLst/>
          </a:prstGeom>
        </p:spPr>
      </p:pic>
    </p:spTree>
    <p:extLst>
      <p:ext uri="{BB962C8B-B14F-4D97-AF65-F5344CB8AC3E}">
        <p14:creationId xmlns:p14="http://schemas.microsoft.com/office/powerpoint/2010/main" val="1506448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678FCA-BD48-25F9-A740-183D11D56383}"/>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FAF4C49F-B7F8-13F5-40E5-13FB4C5DD8F0}"/>
              </a:ext>
            </a:extLst>
          </p:cNvPr>
          <p:cNvSpPr>
            <a:spLocks noGrp="1"/>
          </p:cNvSpPr>
          <p:nvPr>
            <p:ph type="title"/>
          </p:nvPr>
        </p:nvSpPr>
        <p:spPr/>
        <p:txBody>
          <a:bodyPr/>
          <a:lstStyle/>
          <a:p>
            <a:r>
              <a:rPr lang="en-US" sz="4000" b="1" dirty="0">
                <a:solidFill>
                  <a:schemeClr val="bg1"/>
                </a:solidFill>
                <a:latin typeface="Avenir Next" panose="020B0503020202020204" pitchFamily="34" charset="0"/>
              </a:rPr>
              <a:t>Dr. R. Scott Pace</a:t>
            </a:r>
            <a:br>
              <a:rPr lang="en-US" sz="4000" b="1" dirty="0">
                <a:solidFill>
                  <a:schemeClr val="bg1"/>
                </a:solidFill>
                <a:latin typeface="Avenir Next" panose="020B0503020202020204" pitchFamily="34" charset="0"/>
              </a:rPr>
            </a:br>
            <a:r>
              <a:rPr lang="en-US" sz="4000" b="1" dirty="0">
                <a:solidFill>
                  <a:schemeClr val="bg1"/>
                </a:solidFill>
                <a:latin typeface="Avenir Next" panose="020B0503020202020204" pitchFamily="34" charset="0"/>
              </a:rPr>
              <a:t>&amp; Dr. Daniel L. Akin</a:t>
            </a:r>
            <a:endParaRPr lang="en-US" dirty="0"/>
          </a:p>
        </p:txBody>
      </p:sp>
      <p:sp>
        <p:nvSpPr>
          <p:cNvPr id="9" name="Text Placeholder 8">
            <a:extLst>
              <a:ext uri="{FF2B5EF4-FFF2-40B4-BE49-F238E27FC236}">
                <a16:creationId xmlns:a16="http://schemas.microsoft.com/office/drawing/2014/main" id="{8C3CB8C8-3CE5-1EFF-E0F0-D28A0DC668F0}"/>
              </a:ext>
            </a:extLst>
          </p:cNvPr>
          <p:cNvSpPr>
            <a:spLocks noGrp="1"/>
          </p:cNvSpPr>
          <p:nvPr>
            <p:ph type="body" sz="half" idx="2"/>
          </p:nvPr>
        </p:nvSpPr>
        <p:spPr>
          <a:xfrm>
            <a:off x="6096000" y="1675051"/>
            <a:ext cx="6096000" cy="5182949"/>
          </a:xfrm>
        </p:spPr>
        <p:txBody>
          <a:bodyPr/>
          <a:lstStyle/>
          <a:p>
            <a:r>
              <a:rPr lang="en-US" dirty="0"/>
              <a:t>Those who have been reconciled to God through Christ (2 Cor 5:20-21) should be ever ready to do the same for others who have offended or wounded them.</a:t>
            </a:r>
          </a:p>
        </p:txBody>
      </p:sp>
      <p:pic>
        <p:nvPicPr>
          <p:cNvPr id="11" name="Picture 2" descr="Amazon.com: Dr. R. Scott Pace: books, biography, latest update">
            <a:extLst>
              <a:ext uri="{FF2B5EF4-FFF2-40B4-BE49-F238E27FC236}">
                <a16:creationId xmlns:a16="http://schemas.microsoft.com/office/drawing/2014/main" id="{44244445-7DF5-DFDB-7A9E-5116FF52B7D2}"/>
              </a:ext>
            </a:extLst>
          </p:cNvPr>
          <p:cNvPicPr>
            <a:picLocks noGrp="1" noChangeAspect="1" noChangeArrowheads="1"/>
          </p:cNvPicPr>
          <p:nvPr>
            <p:ph type="pic" idx="10"/>
          </p:nvPr>
        </p:nvPicPr>
        <p:blipFill rotWithShape="1">
          <a:blip r:embed="rId2" cstate="print">
            <a:extLst>
              <a:ext uri="{28A0092B-C50C-407E-A947-70E740481C1C}">
                <a14:useLocalDpi xmlns:a14="http://schemas.microsoft.com/office/drawing/2010/main"/>
              </a:ext>
            </a:extLst>
          </a:blip>
          <a:src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pic>
        <p:nvPicPr>
          <p:cNvPr id="17" name="Picture Placeholder 16" descr="A close-up of a person smiling&#10;&#10;Description automatically generated">
            <a:extLst>
              <a:ext uri="{FF2B5EF4-FFF2-40B4-BE49-F238E27FC236}">
                <a16:creationId xmlns:a16="http://schemas.microsoft.com/office/drawing/2014/main" id="{8445BF82-5579-1C1B-EE34-840A5F6E502B}"/>
              </a:ext>
            </a:extLst>
          </p:cNvPr>
          <p:cNvPicPr>
            <a:picLocks noGrp="1" noChangeAspect="1"/>
          </p:cNvPicPr>
          <p:nvPr>
            <p:ph type="pic" idx="1"/>
          </p:nvPr>
        </p:nvPicPr>
        <p:blipFill>
          <a:blip r:embed="rId3" cstate="print">
            <a:extLst>
              <a:ext uri="{28A0092B-C50C-407E-A947-70E740481C1C}">
                <a14:useLocalDpi xmlns:a14="http://schemas.microsoft.com/office/drawing/2010/main"/>
              </a:ext>
            </a:extLst>
          </a:blip>
          <a:srcRect/>
          <a:stretch>
            <a:fillRect/>
          </a:stretch>
        </p:blipFill>
        <p:spPr>
          <a:prstGeom prst="rect">
            <a:avLst/>
          </a:prstGeom>
        </p:spPr>
      </p:pic>
    </p:spTree>
    <p:extLst>
      <p:ext uri="{BB962C8B-B14F-4D97-AF65-F5344CB8AC3E}">
        <p14:creationId xmlns:p14="http://schemas.microsoft.com/office/powerpoint/2010/main" val="18323620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71CD47-C61E-9BDA-A5B4-1BE4585983B0}"/>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64B9120A-6FF8-414A-A7E4-F9F72F0A0512}"/>
              </a:ext>
            </a:extLst>
          </p:cNvPr>
          <p:cNvSpPr>
            <a:spLocks noGrp="1"/>
          </p:cNvSpPr>
          <p:nvPr>
            <p:ph type="title"/>
          </p:nvPr>
        </p:nvSpPr>
        <p:spPr/>
        <p:txBody>
          <a:bodyPr/>
          <a:lstStyle/>
          <a:p>
            <a:r>
              <a:rPr lang="en-US" sz="4000" b="1" dirty="0">
                <a:solidFill>
                  <a:schemeClr val="bg1"/>
                </a:solidFill>
                <a:latin typeface="Avenir Next" panose="020B0503020202020204" pitchFamily="34" charset="0"/>
              </a:rPr>
              <a:t>Dr. R. Scott Pace</a:t>
            </a:r>
            <a:br>
              <a:rPr lang="en-US" sz="4000" b="1" dirty="0">
                <a:solidFill>
                  <a:schemeClr val="bg1"/>
                </a:solidFill>
                <a:latin typeface="Avenir Next" panose="020B0503020202020204" pitchFamily="34" charset="0"/>
              </a:rPr>
            </a:br>
            <a:r>
              <a:rPr lang="en-US" sz="4000" b="1" dirty="0">
                <a:solidFill>
                  <a:schemeClr val="bg1"/>
                </a:solidFill>
                <a:latin typeface="Avenir Next" panose="020B0503020202020204" pitchFamily="34" charset="0"/>
              </a:rPr>
              <a:t>&amp; Dr. Daniel L. Akin</a:t>
            </a:r>
            <a:endParaRPr lang="en-US" dirty="0"/>
          </a:p>
        </p:txBody>
      </p:sp>
      <p:sp>
        <p:nvSpPr>
          <p:cNvPr id="9" name="Text Placeholder 8">
            <a:extLst>
              <a:ext uri="{FF2B5EF4-FFF2-40B4-BE49-F238E27FC236}">
                <a16:creationId xmlns:a16="http://schemas.microsoft.com/office/drawing/2014/main" id="{CEBFE804-8967-4DE8-DB8C-416A7B670AB8}"/>
              </a:ext>
            </a:extLst>
          </p:cNvPr>
          <p:cNvSpPr>
            <a:spLocks noGrp="1"/>
          </p:cNvSpPr>
          <p:nvPr>
            <p:ph type="body" sz="half" idx="2"/>
          </p:nvPr>
        </p:nvSpPr>
        <p:spPr>
          <a:xfrm>
            <a:off x="6096000" y="1675051"/>
            <a:ext cx="6096000" cy="5182949"/>
          </a:xfrm>
        </p:spPr>
        <p:txBody>
          <a:bodyPr/>
          <a:lstStyle/>
          <a:p>
            <a:r>
              <a:rPr lang="en-US" dirty="0"/>
              <a:t>It may initially sting, but joy will surely follow…. We must never forget this: we will never forgive anyone as much as God in Christ has already forgiven us.</a:t>
            </a:r>
          </a:p>
        </p:txBody>
      </p:sp>
      <p:pic>
        <p:nvPicPr>
          <p:cNvPr id="11" name="Picture 2" descr="Amazon.com: Dr. R. Scott Pace: books, biography, latest update">
            <a:extLst>
              <a:ext uri="{FF2B5EF4-FFF2-40B4-BE49-F238E27FC236}">
                <a16:creationId xmlns:a16="http://schemas.microsoft.com/office/drawing/2014/main" id="{B87DA4A9-7D4F-6FDA-61E6-FFF0F95DC383}"/>
              </a:ext>
            </a:extLst>
          </p:cNvPr>
          <p:cNvPicPr>
            <a:picLocks noGrp="1" noChangeAspect="1" noChangeArrowheads="1"/>
          </p:cNvPicPr>
          <p:nvPr>
            <p:ph type="pic" idx="10"/>
          </p:nvPr>
        </p:nvPicPr>
        <p:blipFill rotWithShape="1">
          <a:blip r:embed="rId2" cstate="print">
            <a:extLst>
              <a:ext uri="{28A0092B-C50C-407E-A947-70E740481C1C}">
                <a14:useLocalDpi xmlns:a14="http://schemas.microsoft.com/office/drawing/2010/main"/>
              </a:ext>
            </a:extLst>
          </a:blip>
          <a:src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pic>
        <p:nvPicPr>
          <p:cNvPr id="17" name="Picture Placeholder 16" descr="A close-up of a person smiling&#10;&#10;Description automatically generated">
            <a:extLst>
              <a:ext uri="{FF2B5EF4-FFF2-40B4-BE49-F238E27FC236}">
                <a16:creationId xmlns:a16="http://schemas.microsoft.com/office/drawing/2014/main" id="{FB6F93B3-A21E-ED94-F9BE-DDF463BA9825}"/>
              </a:ext>
            </a:extLst>
          </p:cNvPr>
          <p:cNvPicPr>
            <a:picLocks noGrp="1" noChangeAspect="1"/>
          </p:cNvPicPr>
          <p:nvPr>
            <p:ph type="pic" idx="1"/>
          </p:nvPr>
        </p:nvPicPr>
        <p:blipFill>
          <a:blip r:embed="rId3" cstate="print">
            <a:extLst>
              <a:ext uri="{28A0092B-C50C-407E-A947-70E740481C1C}">
                <a14:useLocalDpi xmlns:a14="http://schemas.microsoft.com/office/drawing/2010/main"/>
              </a:ext>
            </a:extLst>
          </a:blip>
          <a:srcRect/>
          <a:stretch>
            <a:fillRect/>
          </a:stretch>
        </p:blipFill>
        <p:spPr>
          <a:prstGeom prst="rect">
            <a:avLst/>
          </a:prstGeom>
        </p:spPr>
      </p:pic>
    </p:spTree>
    <p:extLst>
      <p:ext uri="{BB962C8B-B14F-4D97-AF65-F5344CB8AC3E}">
        <p14:creationId xmlns:p14="http://schemas.microsoft.com/office/powerpoint/2010/main" val="38920800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A8D878-8891-0353-6452-A16572F59C55}"/>
              </a:ext>
            </a:extLst>
          </p:cNvPr>
          <p:cNvSpPr>
            <a:spLocks noGrp="1"/>
          </p:cNvSpPr>
          <p:nvPr>
            <p:ph type="title"/>
          </p:nvPr>
        </p:nvSpPr>
        <p:spPr/>
        <p:txBody>
          <a:bodyPr/>
          <a:lstStyle/>
          <a:p>
            <a:r>
              <a:rPr lang="en-US" dirty="0"/>
              <a:t>Philemon 1:17–20</a:t>
            </a:r>
          </a:p>
        </p:txBody>
      </p:sp>
      <p:sp>
        <p:nvSpPr>
          <p:cNvPr id="3" name="Content Placeholder 2">
            <a:extLst>
              <a:ext uri="{FF2B5EF4-FFF2-40B4-BE49-F238E27FC236}">
                <a16:creationId xmlns:a16="http://schemas.microsoft.com/office/drawing/2014/main" id="{D573F8F9-2B4E-97BE-CDAD-4178DA13B858}"/>
              </a:ext>
            </a:extLst>
          </p:cNvPr>
          <p:cNvSpPr>
            <a:spLocks noGrp="1"/>
          </p:cNvSpPr>
          <p:nvPr>
            <p:ph idx="1"/>
          </p:nvPr>
        </p:nvSpPr>
        <p:spPr>
          <a:xfrm>
            <a:off x="838200" y="2150533"/>
            <a:ext cx="10971998" cy="4026429"/>
          </a:xfrm>
        </p:spPr>
        <p:txBody>
          <a:bodyPr/>
          <a:lstStyle/>
          <a:p>
            <a:pPr marL="0" indent="0">
              <a:buNone/>
            </a:pPr>
            <a:r>
              <a:rPr lang="en-US" dirty="0"/>
              <a:t>So if you consider me a partner, welcome him as you would me. And if he has wronged you in any way, or owes you anything, charge that to my account. I, Paul, write this with my own hand: I will repay it—not to mention to you that you owe me even your very self. Yes, brother, may I benefit from you in the Lord; refresh my heart in Christ.</a:t>
            </a:r>
          </a:p>
        </p:txBody>
      </p:sp>
    </p:spTree>
    <p:extLst>
      <p:ext uri="{BB962C8B-B14F-4D97-AF65-F5344CB8AC3E}">
        <p14:creationId xmlns:p14="http://schemas.microsoft.com/office/powerpoint/2010/main" val="1267135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8C507-C381-A7EC-84C3-B88443D1F57A}"/>
              </a:ext>
            </a:extLst>
          </p:cNvPr>
          <p:cNvSpPr>
            <a:spLocks noGrp="1"/>
          </p:cNvSpPr>
          <p:nvPr>
            <p:ph type="title"/>
          </p:nvPr>
        </p:nvSpPr>
        <p:spPr/>
        <p:txBody>
          <a:bodyPr/>
          <a:lstStyle/>
          <a:p>
            <a:r>
              <a:rPr lang="en-US" dirty="0"/>
              <a:t>Prayer time</a:t>
            </a:r>
          </a:p>
        </p:txBody>
      </p:sp>
      <p:sp>
        <p:nvSpPr>
          <p:cNvPr id="3" name="Content Placeholder 2">
            <a:extLst>
              <a:ext uri="{FF2B5EF4-FFF2-40B4-BE49-F238E27FC236}">
                <a16:creationId xmlns:a16="http://schemas.microsoft.com/office/drawing/2014/main" id="{62B5EBAE-EEA5-52B7-A79D-B215DCDBE55D}"/>
              </a:ext>
            </a:extLst>
          </p:cNvPr>
          <p:cNvSpPr>
            <a:spLocks noGrp="1"/>
          </p:cNvSpPr>
          <p:nvPr>
            <p:ph idx="1"/>
          </p:nvPr>
        </p:nvSpPr>
        <p:spPr/>
        <p:txBody>
          <a:bodyPr/>
          <a:lstStyle/>
          <a:p>
            <a:pPr marL="920750" indent="-460375"/>
            <a:r>
              <a:rPr lang="en-US" dirty="0"/>
              <a:t>Write down your prayer requests (on the Weekly Update or in the comments)</a:t>
            </a:r>
          </a:p>
          <a:p>
            <a:pPr marL="920750" indent="-460375"/>
            <a:r>
              <a:rPr lang="en-US" dirty="0"/>
              <a:t>Lean in, engage, and pray for someone not with you</a:t>
            </a:r>
          </a:p>
          <a:p>
            <a:pPr marL="920750" indent="-460375"/>
            <a:r>
              <a:rPr lang="en-US" dirty="0"/>
              <a:t>Be out of this room by 9:50</a:t>
            </a:r>
          </a:p>
          <a:p>
            <a:pPr marL="920750" indent="-460375"/>
            <a:r>
              <a:rPr lang="en-US" dirty="0"/>
              <a:t>Go worship</a:t>
            </a:r>
          </a:p>
        </p:txBody>
      </p:sp>
    </p:spTree>
    <p:extLst>
      <p:ext uri="{BB962C8B-B14F-4D97-AF65-F5344CB8AC3E}">
        <p14:creationId xmlns:p14="http://schemas.microsoft.com/office/powerpoint/2010/main" val="15204905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A8795A-AFF2-7248-4D78-7E5C7AC5FB09}"/>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828FECDF-661C-3AD9-0825-D746E4FE4663}"/>
              </a:ext>
            </a:extLst>
          </p:cNvPr>
          <p:cNvSpPr>
            <a:spLocks noGrp="1"/>
          </p:cNvSpPr>
          <p:nvPr>
            <p:ph type="body" sz="half" idx="2"/>
          </p:nvPr>
        </p:nvSpPr>
        <p:spPr/>
        <p:txBody>
          <a:bodyPr/>
          <a:lstStyle/>
          <a:p>
            <a:r>
              <a:rPr lang="en-US" dirty="0"/>
              <a:t>The central development in verses 8–16 that prepares for verses 17–22 is that Onesimus has become a believer.</a:t>
            </a:r>
          </a:p>
        </p:txBody>
      </p:sp>
      <p:sp>
        <p:nvSpPr>
          <p:cNvPr id="6" name="Title 5">
            <a:extLst>
              <a:ext uri="{FF2B5EF4-FFF2-40B4-BE49-F238E27FC236}">
                <a16:creationId xmlns:a16="http://schemas.microsoft.com/office/drawing/2014/main" id="{4A7B6230-B674-DAE1-1055-608019E62D33}"/>
              </a:ext>
            </a:extLst>
          </p:cNvPr>
          <p:cNvSpPr>
            <a:spLocks noGrp="1"/>
          </p:cNvSpPr>
          <p:nvPr>
            <p:ph type="title"/>
          </p:nvPr>
        </p:nvSpPr>
        <p:spPr/>
        <p:txBody>
          <a:bodyPr/>
          <a:lstStyle/>
          <a:p>
            <a:r>
              <a:rPr lang="en-US" sz="4000" b="1" dirty="0">
                <a:solidFill>
                  <a:schemeClr val="bg1"/>
                </a:solidFill>
                <a:latin typeface="Avenir Next" panose="020B0503020202020204" pitchFamily="34" charset="0"/>
              </a:rPr>
              <a:t>Dr. Douglas J. Moo</a:t>
            </a:r>
            <a:endParaRPr lang="en-US" dirty="0"/>
          </a:p>
        </p:txBody>
      </p:sp>
      <p:pic>
        <p:nvPicPr>
          <p:cNvPr id="12" name="Picture Placeholder 11" descr="A person wearing glasses and a blue shirt&#10;&#10;Description automatically generated">
            <a:extLst>
              <a:ext uri="{FF2B5EF4-FFF2-40B4-BE49-F238E27FC236}">
                <a16:creationId xmlns:a16="http://schemas.microsoft.com/office/drawing/2014/main" id="{4F0F2DFC-BA66-D526-7A2D-ECC8F40F65B6}"/>
              </a:ext>
            </a:extLst>
          </p:cNvPr>
          <p:cNvPicPr>
            <a:picLocks noGrp="1" noChangeAspect="1"/>
          </p:cNvPicPr>
          <p:nvPr>
            <p:ph type="pic" idx="1"/>
          </p:nvPr>
        </p:nvPicPr>
        <p:blipFill>
          <a:blip r:embed="rId2">
            <a:extLst>
              <a:ext uri="{28A0092B-C50C-407E-A947-70E740481C1C}">
                <a14:useLocalDpi xmlns:a14="http://schemas.microsoft.com/office/drawing/2010/main"/>
              </a:ext>
            </a:extLst>
          </a:blip>
          <a:srcRect/>
          <a:stretch>
            <a:fillRect/>
          </a:stretch>
        </p:blipFill>
        <p:spPr>
          <a:prstGeom prst="rect">
            <a:avLst/>
          </a:prstGeom>
        </p:spPr>
      </p:pic>
    </p:spTree>
    <p:extLst>
      <p:ext uri="{BB962C8B-B14F-4D97-AF65-F5344CB8AC3E}">
        <p14:creationId xmlns:p14="http://schemas.microsoft.com/office/powerpoint/2010/main" val="40296434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F7708B-7F7F-482A-9565-F59830D18BA3}"/>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DD1BF9EF-2897-EC82-992C-F1F6DBA99111}"/>
              </a:ext>
            </a:extLst>
          </p:cNvPr>
          <p:cNvSpPr>
            <a:spLocks noGrp="1"/>
          </p:cNvSpPr>
          <p:nvPr>
            <p:ph type="body" sz="half" idx="2"/>
          </p:nvPr>
        </p:nvSpPr>
        <p:spPr/>
        <p:txBody>
          <a:bodyPr/>
          <a:lstStyle/>
          <a:p>
            <a:r>
              <a:rPr lang="en-US" dirty="0"/>
              <a:t>This now impacts the way that Paul, and more importantly Philemon, will respond to him.</a:t>
            </a:r>
          </a:p>
        </p:txBody>
      </p:sp>
      <p:sp>
        <p:nvSpPr>
          <p:cNvPr id="6" name="Title 5">
            <a:extLst>
              <a:ext uri="{FF2B5EF4-FFF2-40B4-BE49-F238E27FC236}">
                <a16:creationId xmlns:a16="http://schemas.microsoft.com/office/drawing/2014/main" id="{2615FCCB-F351-BCAB-437A-40FE75C01F90}"/>
              </a:ext>
            </a:extLst>
          </p:cNvPr>
          <p:cNvSpPr>
            <a:spLocks noGrp="1"/>
          </p:cNvSpPr>
          <p:nvPr>
            <p:ph type="title"/>
          </p:nvPr>
        </p:nvSpPr>
        <p:spPr/>
        <p:txBody>
          <a:bodyPr/>
          <a:lstStyle/>
          <a:p>
            <a:r>
              <a:rPr lang="en-US" sz="4000" b="1" dirty="0">
                <a:solidFill>
                  <a:schemeClr val="bg1"/>
                </a:solidFill>
                <a:latin typeface="Avenir Next" panose="020B0503020202020204" pitchFamily="34" charset="0"/>
              </a:rPr>
              <a:t>Dr. Douglas J. Moo</a:t>
            </a:r>
            <a:endParaRPr lang="en-US" dirty="0"/>
          </a:p>
        </p:txBody>
      </p:sp>
      <p:pic>
        <p:nvPicPr>
          <p:cNvPr id="12" name="Picture Placeholder 11" descr="A person wearing glasses and a blue shirt&#10;&#10;Description automatically generated">
            <a:extLst>
              <a:ext uri="{FF2B5EF4-FFF2-40B4-BE49-F238E27FC236}">
                <a16:creationId xmlns:a16="http://schemas.microsoft.com/office/drawing/2014/main" id="{0CFFCA97-AD34-33B9-3FEF-B63B5AB9E4C2}"/>
              </a:ext>
            </a:extLst>
          </p:cNvPr>
          <p:cNvPicPr>
            <a:picLocks noGrp="1" noChangeAspect="1"/>
          </p:cNvPicPr>
          <p:nvPr>
            <p:ph type="pic" idx="1"/>
          </p:nvPr>
        </p:nvPicPr>
        <p:blipFill>
          <a:blip r:embed="rId2">
            <a:extLst>
              <a:ext uri="{28A0092B-C50C-407E-A947-70E740481C1C}">
                <a14:useLocalDpi xmlns:a14="http://schemas.microsoft.com/office/drawing/2010/main"/>
              </a:ext>
            </a:extLst>
          </a:blip>
          <a:srcRect/>
          <a:stretch>
            <a:fillRect/>
          </a:stretch>
        </p:blipFill>
        <p:spPr>
          <a:prstGeom prst="rect">
            <a:avLst/>
          </a:prstGeom>
        </p:spPr>
      </p:pic>
    </p:spTree>
    <p:extLst>
      <p:ext uri="{BB962C8B-B14F-4D97-AF65-F5344CB8AC3E}">
        <p14:creationId xmlns:p14="http://schemas.microsoft.com/office/powerpoint/2010/main" val="37780521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1F8E2B-8C0A-5DED-5D4B-FC1EC4ED38D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83DE782-AAC9-9173-1BAC-B32E7C94C216}"/>
              </a:ext>
            </a:extLst>
          </p:cNvPr>
          <p:cNvSpPr>
            <a:spLocks noGrp="1"/>
          </p:cNvSpPr>
          <p:nvPr>
            <p:ph type="title"/>
          </p:nvPr>
        </p:nvSpPr>
        <p:spPr/>
        <p:txBody>
          <a:bodyPr/>
          <a:lstStyle/>
          <a:p>
            <a:r>
              <a:rPr lang="en-US" dirty="0"/>
              <a:t>Philemon 1:17–20 </a:t>
            </a:r>
            <a:r>
              <a:rPr lang="en-US" dirty="0">
                <a:solidFill>
                  <a:srgbClr val="FFFF00"/>
                </a:solidFill>
              </a:rPr>
              <a:t>(the request)</a:t>
            </a:r>
          </a:p>
        </p:txBody>
      </p:sp>
      <p:sp>
        <p:nvSpPr>
          <p:cNvPr id="3" name="Content Placeholder 2">
            <a:extLst>
              <a:ext uri="{FF2B5EF4-FFF2-40B4-BE49-F238E27FC236}">
                <a16:creationId xmlns:a16="http://schemas.microsoft.com/office/drawing/2014/main" id="{5A4DD098-DA52-B892-4C0F-EA3318CAF96F}"/>
              </a:ext>
            </a:extLst>
          </p:cNvPr>
          <p:cNvSpPr>
            <a:spLocks noGrp="1"/>
          </p:cNvSpPr>
          <p:nvPr>
            <p:ph idx="1"/>
          </p:nvPr>
        </p:nvSpPr>
        <p:spPr>
          <a:xfrm>
            <a:off x="838200" y="2150533"/>
            <a:ext cx="10971998" cy="4026429"/>
          </a:xfrm>
        </p:spPr>
        <p:txBody>
          <a:bodyPr/>
          <a:lstStyle/>
          <a:p>
            <a:pPr marL="0" indent="0">
              <a:buNone/>
            </a:pPr>
            <a:r>
              <a:rPr lang="en-US" dirty="0">
                <a:solidFill>
                  <a:srgbClr val="FFFF00"/>
                </a:solidFill>
              </a:rPr>
              <a:t>So if you consider me a partner, welcome him as you would me. </a:t>
            </a:r>
            <a:r>
              <a:rPr lang="en-US" dirty="0"/>
              <a:t>And if he has wronged you in any way, or owes you anything, charge that to my account. I, Paul, write this with my own hand: I will repay it—not to mention to you that you owe me even your very self. Yes, brother, may I benefit from you in the Lord; refresh my heart in Christ.</a:t>
            </a:r>
          </a:p>
        </p:txBody>
      </p:sp>
    </p:spTree>
    <p:extLst>
      <p:ext uri="{BB962C8B-B14F-4D97-AF65-F5344CB8AC3E}">
        <p14:creationId xmlns:p14="http://schemas.microsoft.com/office/powerpoint/2010/main" val="18061529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10A786-2E0A-6FA8-B3D7-210AD2025E2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2878B9D-9275-B0F6-8A00-FB6FEA76004F}"/>
              </a:ext>
            </a:extLst>
          </p:cNvPr>
          <p:cNvSpPr>
            <a:spLocks noGrp="1"/>
          </p:cNvSpPr>
          <p:nvPr>
            <p:ph type="title"/>
          </p:nvPr>
        </p:nvSpPr>
        <p:spPr/>
        <p:txBody>
          <a:bodyPr/>
          <a:lstStyle/>
          <a:p>
            <a:r>
              <a:rPr lang="en-US" dirty="0"/>
              <a:t>Philemon 1:17–20 </a:t>
            </a:r>
            <a:r>
              <a:rPr lang="en-US" dirty="0">
                <a:solidFill>
                  <a:srgbClr val="FFFF00"/>
                </a:solidFill>
              </a:rPr>
              <a:t>(the reality)</a:t>
            </a:r>
          </a:p>
        </p:txBody>
      </p:sp>
      <p:sp>
        <p:nvSpPr>
          <p:cNvPr id="3" name="Content Placeholder 2">
            <a:extLst>
              <a:ext uri="{FF2B5EF4-FFF2-40B4-BE49-F238E27FC236}">
                <a16:creationId xmlns:a16="http://schemas.microsoft.com/office/drawing/2014/main" id="{27B1B430-753B-E7DD-F0AC-AD6E634FC2B7}"/>
              </a:ext>
            </a:extLst>
          </p:cNvPr>
          <p:cNvSpPr>
            <a:spLocks noGrp="1"/>
          </p:cNvSpPr>
          <p:nvPr>
            <p:ph idx="1"/>
          </p:nvPr>
        </p:nvSpPr>
        <p:spPr>
          <a:xfrm>
            <a:off x="838200" y="2150533"/>
            <a:ext cx="10971998" cy="4026429"/>
          </a:xfrm>
        </p:spPr>
        <p:txBody>
          <a:bodyPr/>
          <a:lstStyle/>
          <a:p>
            <a:pPr marL="0" indent="0">
              <a:buNone/>
            </a:pPr>
            <a:r>
              <a:rPr lang="en-US" dirty="0"/>
              <a:t>So if you consider me a partner, welcome him as you would me. </a:t>
            </a:r>
            <a:r>
              <a:rPr lang="en-US" dirty="0">
                <a:solidFill>
                  <a:srgbClr val="FFFF00"/>
                </a:solidFill>
              </a:rPr>
              <a:t>And if he has wronged you in any way, or owes you anything, charge that to my account. I, Paul, write this with my own hand: I will repay it—not to mention to you that you owe me even your very self. </a:t>
            </a:r>
            <a:r>
              <a:rPr lang="en-US" dirty="0"/>
              <a:t>Yes, brother, may I benefit from you in the Lord; refresh my heart in Christ.</a:t>
            </a:r>
          </a:p>
        </p:txBody>
      </p:sp>
    </p:spTree>
    <p:extLst>
      <p:ext uri="{BB962C8B-B14F-4D97-AF65-F5344CB8AC3E}">
        <p14:creationId xmlns:p14="http://schemas.microsoft.com/office/powerpoint/2010/main" val="792468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FD7769-5BB0-22F9-F8B1-ACBF0322D09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3BA70C0-40C7-137B-557D-7B7C32FD26B3}"/>
              </a:ext>
            </a:extLst>
          </p:cNvPr>
          <p:cNvSpPr>
            <a:spLocks noGrp="1"/>
          </p:cNvSpPr>
          <p:nvPr>
            <p:ph type="title"/>
          </p:nvPr>
        </p:nvSpPr>
        <p:spPr/>
        <p:txBody>
          <a:bodyPr/>
          <a:lstStyle/>
          <a:p>
            <a:r>
              <a:rPr lang="en-US" dirty="0"/>
              <a:t>Philemon 1:17–20 </a:t>
            </a:r>
            <a:r>
              <a:rPr lang="en-US" dirty="0">
                <a:solidFill>
                  <a:srgbClr val="FFFF00"/>
                </a:solidFill>
              </a:rPr>
              <a:t>(the hope)</a:t>
            </a:r>
          </a:p>
        </p:txBody>
      </p:sp>
      <p:sp>
        <p:nvSpPr>
          <p:cNvPr id="3" name="Content Placeholder 2">
            <a:extLst>
              <a:ext uri="{FF2B5EF4-FFF2-40B4-BE49-F238E27FC236}">
                <a16:creationId xmlns:a16="http://schemas.microsoft.com/office/drawing/2014/main" id="{EB4FE95D-2A94-6577-6097-93E5152BB726}"/>
              </a:ext>
            </a:extLst>
          </p:cNvPr>
          <p:cNvSpPr>
            <a:spLocks noGrp="1"/>
          </p:cNvSpPr>
          <p:nvPr>
            <p:ph idx="1"/>
          </p:nvPr>
        </p:nvSpPr>
        <p:spPr>
          <a:xfrm>
            <a:off x="838200" y="2150533"/>
            <a:ext cx="10971998" cy="4026429"/>
          </a:xfrm>
        </p:spPr>
        <p:txBody>
          <a:bodyPr/>
          <a:lstStyle/>
          <a:p>
            <a:pPr marL="0" indent="0">
              <a:buNone/>
            </a:pPr>
            <a:r>
              <a:rPr lang="en-US" dirty="0"/>
              <a:t>So if you consider me a partner, welcome him as you would me. And if he has wronged you in any way, or owes you anything, charge that to my account. I, Paul, write this with my own hand: I will repay it—not to mention to you that you owe me even your very self. </a:t>
            </a:r>
            <a:r>
              <a:rPr lang="en-US" dirty="0">
                <a:solidFill>
                  <a:srgbClr val="FFFF00"/>
                </a:solidFill>
              </a:rPr>
              <a:t>Yes, brother, may I benefit from you in the Lord; refresh my heart in Christ.</a:t>
            </a:r>
          </a:p>
        </p:txBody>
      </p:sp>
    </p:spTree>
    <p:extLst>
      <p:ext uri="{BB962C8B-B14F-4D97-AF65-F5344CB8AC3E}">
        <p14:creationId xmlns:p14="http://schemas.microsoft.com/office/powerpoint/2010/main" val="8026233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109765-8F23-97A5-8ED2-AE18C6337D3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53892E4-CB70-BD56-A28D-4806DFB54E12}"/>
              </a:ext>
            </a:extLst>
          </p:cNvPr>
          <p:cNvSpPr>
            <a:spLocks noGrp="1"/>
          </p:cNvSpPr>
          <p:nvPr>
            <p:ph type="title"/>
          </p:nvPr>
        </p:nvSpPr>
        <p:spPr/>
        <p:txBody>
          <a:bodyPr/>
          <a:lstStyle/>
          <a:p>
            <a:r>
              <a:rPr lang="en-US" dirty="0"/>
              <a:t>Philemon, week 10 (pages 24–31)</a:t>
            </a:r>
          </a:p>
        </p:txBody>
      </p:sp>
    </p:spTree>
    <p:extLst>
      <p:ext uri="{BB962C8B-B14F-4D97-AF65-F5344CB8AC3E}">
        <p14:creationId xmlns:p14="http://schemas.microsoft.com/office/powerpoint/2010/main" val="481964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11447</TotalTime>
  <Words>949</Words>
  <Application>Microsoft Macintosh PowerPoint</Application>
  <PresentationFormat>Widescreen</PresentationFormat>
  <Paragraphs>55</Paragraphs>
  <Slides>30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Avenir Next</vt:lpstr>
      <vt:lpstr>Calibri</vt:lpstr>
      <vt:lpstr>Lato</vt:lpstr>
      <vt:lpstr>Office Theme</vt:lpstr>
      <vt:lpstr>PowerPoint Presentation</vt:lpstr>
      <vt:lpstr>Philemon, week 10 (pages 24–31)</vt:lpstr>
      <vt:lpstr>Philemon 1:17–20</vt:lpstr>
      <vt:lpstr>Dr. Douglas J. Moo</vt:lpstr>
      <vt:lpstr>Dr. Douglas J. Moo</vt:lpstr>
      <vt:lpstr>Philemon 1:17–20 (the request)</vt:lpstr>
      <vt:lpstr>Philemon 1:17–20 (the reality)</vt:lpstr>
      <vt:lpstr>Philemon 1:17–20 (the hope)</vt:lpstr>
      <vt:lpstr>Philemon, week 10 (pages 24–31)</vt:lpstr>
      <vt:lpstr>Dr. Douglas J. Moo</vt:lpstr>
      <vt:lpstr>Dr. James D. G. Dunn</vt:lpstr>
      <vt:lpstr>Philemon, week 10 (pages 24–31)</vt:lpstr>
      <vt:lpstr>Romans 15:7</vt:lpstr>
      <vt:lpstr>Philemon, week 10 (pages 24–31)</vt:lpstr>
      <vt:lpstr>Dr. Richard Melick</vt:lpstr>
      <vt:lpstr>Philemon, week 10 (pages 24–31)</vt:lpstr>
      <vt:lpstr>PowerPoint Presentation</vt:lpstr>
      <vt:lpstr>Philemon, week 10 (pages 24–31)</vt:lpstr>
      <vt:lpstr>ChatGPT</vt:lpstr>
      <vt:lpstr>Philemon, week 10 (pages 24–31)</vt:lpstr>
      <vt:lpstr>Dr. A. T. Robertson</vt:lpstr>
      <vt:lpstr>Philemon, week 10 (pages 24–31)</vt:lpstr>
      <vt:lpstr>Dr. Douglas J. Moo</vt:lpstr>
      <vt:lpstr>Dr. N. T. Wright</vt:lpstr>
      <vt:lpstr>Dr. N. T. Wright</vt:lpstr>
      <vt:lpstr>Dr. R. Scott Pace &amp; Dr. Daniel L. Akin</vt:lpstr>
      <vt:lpstr>Dr. R. Scott Pace &amp; Dr. Daniel L. Akin</vt:lpstr>
      <vt:lpstr>Dr. R. Scott Pace &amp; Dr. Daniel L. Akin</vt:lpstr>
      <vt:lpstr>Dr. R. Scott Pace &amp; Dr. Daniel L. Akin</vt:lpstr>
      <vt:lpstr>Prayer time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Jim Fleming</dc:creator>
  <cp:lastModifiedBy>Jim Fleming</cp:lastModifiedBy>
  <cp:revision>23</cp:revision>
  <cp:lastPrinted>2024-06-29T23:05:19Z</cp:lastPrinted>
  <dcterms:created xsi:type="dcterms:W3CDTF">2022-07-16T19:21:48Z</dcterms:created>
  <dcterms:modified xsi:type="dcterms:W3CDTF">2025-02-08T16:40:47Z</dcterms:modified>
</cp:coreProperties>
</file>